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6" r:id="rId1"/>
  </p:sldMasterIdLst>
  <p:notesMasterIdLst>
    <p:notesMasterId r:id="rId35"/>
  </p:notesMasterIdLst>
  <p:handoutMasterIdLst>
    <p:handoutMasterId r:id="rId36"/>
  </p:handoutMasterIdLst>
  <p:sldIdLst>
    <p:sldId id="516" r:id="rId2"/>
    <p:sldId id="515" r:id="rId3"/>
    <p:sldId id="335" r:id="rId4"/>
    <p:sldId id="517" r:id="rId5"/>
    <p:sldId id="373" r:id="rId6"/>
    <p:sldId id="380" r:id="rId7"/>
    <p:sldId id="341" r:id="rId8"/>
    <p:sldId id="342" r:id="rId9"/>
    <p:sldId id="343" r:id="rId10"/>
    <p:sldId id="344" r:id="rId11"/>
    <p:sldId id="345" r:id="rId12"/>
    <p:sldId id="346" r:id="rId13"/>
    <p:sldId id="374" r:id="rId14"/>
    <p:sldId id="347" r:id="rId15"/>
    <p:sldId id="351" r:id="rId16"/>
    <p:sldId id="350" r:id="rId17"/>
    <p:sldId id="367" r:id="rId18"/>
    <p:sldId id="369" r:id="rId19"/>
    <p:sldId id="370" r:id="rId20"/>
    <p:sldId id="352" r:id="rId21"/>
    <p:sldId id="353" r:id="rId22"/>
    <p:sldId id="354" r:id="rId23"/>
    <p:sldId id="355" r:id="rId24"/>
    <p:sldId id="358" r:id="rId25"/>
    <p:sldId id="359" r:id="rId26"/>
    <p:sldId id="361" r:id="rId27"/>
    <p:sldId id="364" r:id="rId28"/>
    <p:sldId id="366" r:id="rId29"/>
    <p:sldId id="371" r:id="rId30"/>
    <p:sldId id="372" r:id="rId31"/>
    <p:sldId id="348" r:id="rId32"/>
    <p:sldId id="349" r:id="rId33"/>
    <p:sldId id="379" r:id="rId34"/>
  </p:sldIdLst>
  <p:sldSz cx="9144000" cy="5143500" type="screen16x9"/>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F48A9-995F-4749-A7D9-3357E10CC4BF}" v="44" dt="2022-12-08T14:39:14.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83" autoAdjust="0"/>
    <p:restoredTop sz="60054" autoAdjust="0"/>
  </p:normalViewPr>
  <p:slideViewPr>
    <p:cSldViewPr snapToGrid="0">
      <p:cViewPr varScale="1">
        <p:scale>
          <a:sx n="150" d="100"/>
          <a:sy n="150" d="100"/>
        </p:scale>
        <p:origin x="420" y="1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02"/>
    </p:cViewPr>
  </p:sorterViewPr>
  <p:notesViewPr>
    <p:cSldViewPr snapToGrid="0">
      <p:cViewPr varScale="1">
        <p:scale>
          <a:sx n="81" d="100"/>
          <a:sy n="81" d="100"/>
        </p:scale>
        <p:origin x="36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Derek (TR Product)" userId="acaeb03f-dab9-4354-925f-a4a3666bd257" providerId="ADAL" clId="{DB1F48A9-995F-4749-A7D9-3357E10CC4BF}"/>
    <pc:docChg chg="undo redo custSel delSld modSld modMainMaster">
      <pc:chgData name="Nelson, Derek (TR Product)" userId="acaeb03f-dab9-4354-925f-a4a3666bd257" providerId="ADAL" clId="{DB1F48A9-995F-4749-A7D9-3357E10CC4BF}" dt="2022-12-08T14:47:19.772" v="358" actId="2696"/>
      <pc:docMkLst>
        <pc:docMk/>
      </pc:docMkLst>
      <pc:sldChg chg="modSp mod modTransition">
        <pc:chgData name="Nelson, Derek (TR Product)" userId="acaeb03f-dab9-4354-925f-a4a3666bd257" providerId="ADAL" clId="{DB1F48A9-995F-4749-A7D9-3357E10CC4BF}" dt="2022-12-08T14:39:14.426" v="346"/>
        <pc:sldMkLst>
          <pc:docMk/>
          <pc:sldMk cId="2507699630" sldId="335"/>
        </pc:sldMkLst>
        <pc:spChg chg="mod">
          <ac:chgData name="Nelson, Derek (TR Product)" userId="acaeb03f-dab9-4354-925f-a4a3666bd257" providerId="ADAL" clId="{DB1F48A9-995F-4749-A7D9-3357E10CC4BF}" dt="2022-12-08T14:39:14.426" v="346"/>
          <ac:spMkLst>
            <pc:docMk/>
            <pc:sldMk cId="2507699630" sldId="335"/>
            <ac:spMk id="4" creationId="{37AB71AB-80C8-4A4F-B5F3-FD7ABB19DCA4}"/>
          </ac:spMkLst>
        </pc:spChg>
        <pc:spChg chg="mod">
          <ac:chgData name="Nelson, Derek (TR Product)" userId="acaeb03f-dab9-4354-925f-a4a3666bd257" providerId="ADAL" clId="{DB1F48A9-995F-4749-A7D9-3357E10CC4BF}" dt="2022-12-08T14:39:14.426" v="346"/>
          <ac:spMkLst>
            <pc:docMk/>
            <pc:sldMk cId="2507699630" sldId="335"/>
            <ac:spMk id="5" creationId="{9086A196-4DE5-4B62-97D2-9EA78087F2F2}"/>
          </ac:spMkLst>
        </pc:spChg>
      </pc:sldChg>
      <pc:sldChg chg="modSp mod modTransition">
        <pc:chgData name="Nelson, Derek (TR Product)" userId="acaeb03f-dab9-4354-925f-a4a3666bd257" providerId="ADAL" clId="{DB1F48A9-995F-4749-A7D9-3357E10CC4BF}" dt="2022-12-08T14:39:14.426" v="346"/>
        <pc:sldMkLst>
          <pc:docMk/>
          <pc:sldMk cId="135551890" sldId="341"/>
        </pc:sldMkLst>
        <pc:spChg chg="mod">
          <ac:chgData name="Nelson, Derek (TR Product)" userId="acaeb03f-dab9-4354-925f-a4a3666bd257" providerId="ADAL" clId="{DB1F48A9-995F-4749-A7D9-3357E10CC4BF}" dt="2022-12-08T14:39:14.426" v="346"/>
          <ac:spMkLst>
            <pc:docMk/>
            <pc:sldMk cId="135551890" sldId="341"/>
            <ac:spMk id="202764" creationId="{00000000-0000-0000-0000-000000000000}"/>
          </ac:spMkLst>
        </pc:spChg>
        <pc:spChg chg="mod">
          <ac:chgData name="Nelson, Derek (TR Product)" userId="acaeb03f-dab9-4354-925f-a4a3666bd257" providerId="ADAL" clId="{DB1F48A9-995F-4749-A7D9-3357E10CC4BF}" dt="2022-12-08T14:39:13.398" v="344"/>
          <ac:spMkLst>
            <pc:docMk/>
            <pc:sldMk cId="135551890" sldId="341"/>
            <ac:spMk id="202765"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1957187590" sldId="342"/>
        </pc:sldMkLst>
        <pc:spChg chg="mod">
          <ac:chgData name="Nelson, Derek (TR Product)" userId="acaeb03f-dab9-4354-925f-a4a3666bd257" providerId="ADAL" clId="{DB1F48A9-995F-4749-A7D9-3357E10CC4BF}" dt="2022-12-08T14:39:14.426" v="346"/>
          <ac:spMkLst>
            <pc:docMk/>
            <pc:sldMk cId="1957187590" sldId="342"/>
            <ac:spMk id="202764" creationId="{00000000-0000-0000-0000-000000000000}"/>
          </ac:spMkLst>
        </pc:spChg>
        <pc:spChg chg="mod">
          <ac:chgData name="Nelson, Derek (TR Product)" userId="acaeb03f-dab9-4354-925f-a4a3666bd257" providerId="ADAL" clId="{DB1F48A9-995F-4749-A7D9-3357E10CC4BF}" dt="2022-12-08T14:39:14.426" v="346"/>
          <ac:spMkLst>
            <pc:docMk/>
            <pc:sldMk cId="1957187590" sldId="342"/>
            <ac:spMk id="202765"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624094891" sldId="343"/>
        </pc:sldMkLst>
        <pc:spChg chg="mod">
          <ac:chgData name="Nelson, Derek (TR Product)" userId="acaeb03f-dab9-4354-925f-a4a3666bd257" providerId="ADAL" clId="{DB1F48A9-995F-4749-A7D9-3357E10CC4BF}" dt="2022-12-08T14:39:14.426" v="346"/>
          <ac:spMkLst>
            <pc:docMk/>
            <pc:sldMk cId="3624094891" sldId="343"/>
            <ac:spMk id="2" creationId="{00000000-0000-0000-0000-000000000000}"/>
          </ac:spMkLst>
        </pc:spChg>
        <pc:spChg chg="mod">
          <ac:chgData name="Nelson, Derek (TR Product)" userId="acaeb03f-dab9-4354-925f-a4a3666bd257" providerId="ADAL" clId="{DB1F48A9-995F-4749-A7D9-3357E10CC4BF}" dt="2022-12-08T14:39:13.398" v="344"/>
          <ac:spMkLst>
            <pc:docMk/>
            <pc:sldMk cId="3624094891" sldId="343"/>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1109412309" sldId="344"/>
        </pc:sldMkLst>
        <pc:spChg chg="mod">
          <ac:chgData name="Nelson, Derek (TR Product)" userId="acaeb03f-dab9-4354-925f-a4a3666bd257" providerId="ADAL" clId="{DB1F48A9-995F-4749-A7D9-3357E10CC4BF}" dt="2022-12-08T14:39:14.426" v="346"/>
          <ac:spMkLst>
            <pc:docMk/>
            <pc:sldMk cId="1109412309" sldId="344"/>
            <ac:spMk id="2" creationId="{00000000-0000-0000-0000-000000000000}"/>
          </ac:spMkLst>
        </pc:spChg>
        <pc:spChg chg="mod">
          <ac:chgData name="Nelson, Derek (TR Product)" userId="acaeb03f-dab9-4354-925f-a4a3666bd257" providerId="ADAL" clId="{DB1F48A9-995F-4749-A7D9-3357E10CC4BF}" dt="2022-12-08T14:37:41.527" v="300"/>
          <ac:spMkLst>
            <pc:docMk/>
            <pc:sldMk cId="1109412309" sldId="344"/>
            <ac:spMk id="3" creationId="{00000000-0000-0000-0000-000000000000}"/>
          </ac:spMkLst>
        </pc:spChg>
      </pc:sldChg>
      <pc:sldChg chg="modSp mod modTransition">
        <pc:chgData name="Nelson, Derek (TR Product)" userId="acaeb03f-dab9-4354-925f-a4a3666bd257" providerId="ADAL" clId="{DB1F48A9-995F-4749-A7D9-3357E10CC4BF}" dt="2022-12-08T14:42:12.679" v="348"/>
        <pc:sldMkLst>
          <pc:docMk/>
          <pc:sldMk cId="1318497355" sldId="345"/>
        </pc:sldMkLst>
        <pc:spChg chg="mod">
          <ac:chgData name="Nelson, Derek (TR Product)" userId="acaeb03f-dab9-4354-925f-a4a3666bd257" providerId="ADAL" clId="{DB1F48A9-995F-4749-A7D9-3357E10CC4BF}" dt="2022-12-08T14:42:12.679" v="348"/>
          <ac:spMkLst>
            <pc:docMk/>
            <pc:sldMk cId="1318497355" sldId="345"/>
            <ac:spMk id="2" creationId="{00000000-0000-0000-0000-000000000000}"/>
          </ac:spMkLst>
        </pc:spChg>
      </pc:sldChg>
      <pc:sldChg chg="modSp modTransition">
        <pc:chgData name="Nelson, Derek (TR Product)" userId="acaeb03f-dab9-4354-925f-a4a3666bd257" providerId="ADAL" clId="{DB1F48A9-995F-4749-A7D9-3357E10CC4BF}" dt="2022-12-08T14:39:14.426" v="346"/>
        <pc:sldMkLst>
          <pc:docMk/>
          <pc:sldMk cId="1222190613" sldId="346"/>
        </pc:sldMkLst>
        <pc:spChg chg="mod">
          <ac:chgData name="Nelson, Derek (TR Product)" userId="acaeb03f-dab9-4354-925f-a4a3666bd257" providerId="ADAL" clId="{DB1F48A9-995F-4749-A7D9-3357E10CC4BF}" dt="2022-12-08T14:39:14.426" v="346"/>
          <ac:spMkLst>
            <pc:docMk/>
            <pc:sldMk cId="1222190613" sldId="346"/>
            <ac:spMk id="2" creationId="{00000000-0000-0000-0000-000000000000}"/>
          </ac:spMkLst>
        </pc:spChg>
        <pc:spChg chg="mod">
          <ac:chgData name="Nelson, Derek (TR Product)" userId="acaeb03f-dab9-4354-925f-a4a3666bd257" providerId="ADAL" clId="{DB1F48A9-995F-4749-A7D9-3357E10CC4BF}" dt="2022-12-08T14:39:14.426" v="346"/>
          <ac:spMkLst>
            <pc:docMk/>
            <pc:sldMk cId="1222190613" sldId="346"/>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016406826" sldId="347"/>
        </pc:sldMkLst>
        <pc:spChg chg="mod">
          <ac:chgData name="Nelson, Derek (TR Product)" userId="acaeb03f-dab9-4354-925f-a4a3666bd257" providerId="ADAL" clId="{DB1F48A9-995F-4749-A7D9-3357E10CC4BF}" dt="2022-12-08T14:39:14.426" v="346"/>
          <ac:spMkLst>
            <pc:docMk/>
            <pc:sldMk cId="3016406826" sldId="347"/>
            <ac:spMk id="2" creationId="{00000000-0000-0000-0000-000000000000}"/>
          </ac:spMkLst>
        </pc:spChg>
        <pc:spChg chg="mod">
          <ac:chgData name="Nelson, Derek (TR Product)" userId="acaeb03f-dab9-4354-925f-a4a3666bd257" providerId="ADAL" clId="{DB1F48A9-995F-4749-A7D9-3357E10CC4BF}" dt="2022-12-08T14:39:14.426" v="346"/>
          <ac:spMkLst>
            <pc:docMk/>
            <pc:sldMk cId="3016406826" sldId="347"/>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1428482796" sldId="348"/>
        </pc:sldMkLst>
        <pc:spChg chg="mod">
          <ac:chgData name="Nelson, Derek (TR Product)" userId="acaeb03f-dab9-4354-925f-a4a3666bd257" providerId="ADAL" clId="{DB1F48A9-995F-4749-A7D9-3357E10CC4BF}" dt="2022-12-08T14:39:14.426" v="346"/>
          <ac:spMkLst>
            <pc:docMk/>
            <pc:sldMk cId="1428482796" sldId="348"/>
            <ac:spMk id="2" creationId="{00000000-0000-0000-0000-000000000000}"/>
          </ac:spMkLst>
        </pc:spChg>
        <pc:spChg chg="mod">
          <ac:chgData name="Nelson, Derek (TR Product)" userId="acaeb03f-dab9-4354-925f-a4a3666bd257" providerId="ADAL" clId="{DB1F48A9-995F-4749-A7D9-3357E10CC4BF}" dt="2022-12-08T14:39:13.398" v="344"/>
          <ac:spMkLst>
            <pc:docMk/>
            <pc:sldMk cId="1428482796" sldId="348"/>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4018012677" sldId="349"/>
        </pc:sldMkLst>
        <pc:spChg chg="mod">
          <ac:chgData name="Nelson, Derek (TR Product)" userId="acaeb03f-dab9-4354-925f-a4a3666bd257" providerId="ADAL" clId="{DB1F48A9-995F-4749-A7D9-3357E10CC4BF}" dt="2022-12-08T14:39:14.426" v="346"/>
          <ac:spMkLst>
            <pc:docMk/>
            <pc:sldMk cId="4018012677" sldId="349"/>
            <ac:spMk id="2" creationId="{00000000-0000-0000-0000-000000000000}"/>
          </ac:spMkLst>
        </pc:spChg>
        <pc:spChg chg="mod">
          <ac:chgData name="Nelson, Derek (TR Product)" userId="acaeb03f-dab9-4354-925f-a4a3666bd257" providerId="ADAL" clId="{DB1F48A9-995F-4749-A7D9-3357E10CC4BF}" dt="2022-12-08T14:39:14.426" v="346"/>
          <ac:spMkLst>
            <pc:docMk/>
            <pc:sldMk cId="4018012677" sldId="349"/>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1109364474" sldId="350"/>
        </pc:sldMkLst>
        <pc:spChg chg="mod">
          <ac:chgData name="Nelson, Derek (TR Product)" userId="acaeb03f-dab9-4354-925f-a4a3666bd257" providerId="ADAL" clId="{DB1F48A9-995F-4749-A7D9-3357E10CC4BF}" dt="2022-12-08T14:39:14.426" v="346"/>
          <ac:spMkLst>
            <pc:docMk/>
            <pc:sldMk cId="1109364474" sldId="350"/>
            <ac:spMk id="2" creationId="{00000000-0000-0000-0000-000000000000}"/>
          </ac:spMkLst>
        </pc:spChg>
        <pc:spChg chg="mod">
          <ac:chgData name="Nelson, Derek (TR Product)" userId="acaeb03f-dab9-4354-925f-a4a3666bd257" providerId="ADAL" clId="{DB1F48A9-995F-4749-A7D9-3357E10CC4BF}" dt="2022-12-08T14:39:14.426" v="346"/>
          <ac:spMkLst>
            <pc:docMk/>
            <pc:sldMk cId="1109364474" sldId="350"/>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755484362" sldId="351"/>
        </pc:sldMkLst>
        <pc:spChg chg="mod">
          <ac:chgData name="Nelson, Derek (TR Product)" userId="acaeb03f-dab9-4354-925f-a4a3666bd257" providerId="ADAL" clId="{DB1F48A9-995F-4749-A7D9-3357E10CC4BF}" dt="2022-12-08T14:39:14.426" v="346"/>
          <ac:spMkLst>
            <pc:docMk/>
            <pc:sldMk cId="3755484362" sldId="351"/>
            <ac:spMk id="2" creationId="{00000000-0000-0000-0000-000000000000}"/>
          </ac:spMkLst>
        </pc:spChg>
        <pc:spChg chg="mod">
          <ac:chgData name="Nelson, Derek (TR Product)" userId="acaeb03f-dab9-4354-925f-a4a3666bd257" providerId="ADAL" clId="{DB1F48A9-995F-4749-A7D9-3357E10CC4BF}" dt="2022-12-08T14:39:14.426" v="346"/>
          <ac:spMkLst>
            <pc:docMk/>
            <pc:sldMk cId="3755484362" sldId="351"/>
            <ac:spMk id="3" creationId="{00000000-0000-0000-0000-000000000000}"/>
          </ac:spMkLst>
        </pc:spChg>
      </pc:sldChg>
      <pc:sldChg chg="modSp mod modTransition">
        <pc:chgData name="Nelson, Derek (TR Product)" userId="acaeb03f-dab9-4354-925f-a4a3666bd257" providerId="ADAL" clId="{DB1F48A9-995F-4749-A7D9-3357E10CC4BF}" dt="2022-12-08T14:44:28.254" v="351" actId="207"/>
        <pc:sldMkLst>
          <pc:docMk/>
          <pc:sldMk cId="2308493666" sldId="352"/>
        </pc:sldMkLst>
        <pc:spChg chg="mod">
          <ac:chgData name="Nelson, Derek (TR Product)" userId="acaeb03f-dab9-4354-925f-a4a3666bd257" providerId="ADAL" clId="{DB1F48A9-995F-4749-A7D9-3357E10CC4BF}" dt="2022-12-08T14:39:14.426" v="346"/>
          <ac:spMkLst>
            <pc:docMk/>
            <pc:sldMk cId="2308493666" sldId="352"/>
            <ac:spMk id="2" creationId="{00000000-0000-0000-0000-000000000000}"/>
          </ac:spMkLst>
        </pc:spChg>
        <pc:spChg chg="mod">
          <ac:chgData name="Nelson, Derek (TR Product)" userId="acaeb03f-dab9-4354-925f-a4a3666bd257" providerId="ADAL" clId="{DB1F48A9-995F-4749-A7D9-3357E10CC4BF}" dt="2022-12-08T14:44:28.254" v="351" actId="207"/>
          <ac:spMkLst>
            <pc:docMk/>
            <pc:sldMk cId="2308493666" sldId="352"/>
            <ac:spMk id="3" creationId="{00000000-0000-0000-0000-000000000000}"/>
          </ac:spMkLst>
        </pc:spChg>
      </pc:sldChg>
      <pc:sldChg chg="modSp modTransition">
        <pc:chgData name="Nelson, Derek (TR Product)" userId="acaeb03f-dab9-4354-925f-a4a3666bd257" providerId="ADAL" clId="{DB1F48A9-995F-4749-A7D9-3357E10CC4BF}" dt="2022-12-08T14:39:14.426" v="346"/>
        <pc:sldMkLst>
          <pc:docMk/>
          <pc:sldMk cId="281637174" sldId="353"/>
        </pc:sldMkLst>
        <pc:spChg chg="mod">
          <ac:chgData name="Nelson, Derek (TR Product)" userId="acaeb03f-dab9-4354-925f-a4a3666bd257" providerId="ADAL" clId="{DB1F48A9-995F-4749-A7D9-3357E10CC4BF}" dt="2022-12-08T14:39:14.426" v="346"/>
          <ac:spMkLst>
            <pc:docMk/>
            <pc:sldMk cId="281637174" sldId="353"/>
            <ac:spMk id="2" creationId="{00000000-0000-0000-0000-000000000000}"/>
          </ac:spMkLst>
        </pc:spChg>
      </pc:sldChg>
      <pc:sldChg chg="modSp mod modTransition">
        <pc:chgData name="Nelson, Derek (TR Product)" userId="acaeb03f-dab9-4354-925f-a4a3666bd257" providerId="ADAL" clId="{DB1F48A9-995F-4749-A7D9-3357E10CC4BF}" dt="2022-12-08T14:44:47.253" v="352" actId="108"/>
        <pc:sldMkLst>
          <pc:docMk/>
          <pc:sldMk cId="1588677054" sldId="354"/>
        </pc:sldMkLst>
        <pc:spChg chg="mod">
          <ac:chgData name="Nelson, Derek (TR Product)" userId="acaeb03f-dab9-4354-925f-a4a3666bd257" providerId="ADAL" clId="{DB1F48A9-995F-4749-A7D9-3357E10CC4BF}" dt="2022-12-08T14:39:14.426" v="346"/>
          <ac:spMkLst>
            <pc:docMk/>
            <pc:sldMk cId="1588677054" sldId="354"/>
            <ac:spMk id="2" creationId="{00000000-0000-0000-0000-000000000000}"/>
          </ac:spMkLst>
        </pc:spChg>
        <pc:spChg chg="mod">
          <ac:chgData name="Nelson, Derek (TR Product)" userId="acaeb03f-dab9-4354-925f-a4a3666bd257" providerId="ADAL" clId="{DB1F48A9-995F-4749-A7D9-3357E10CC4BF}" dt="2022-12-08T14:44:47.253" v="352" actId="108"/>
          <ac:spMkLst>
            <pc:docMk/>
            <pc:sldMk cId="1588677054" sldId="354"/>
            <ac:spMk id="3" creationId="{00000000-0000-0000-0000-000000000000}"/>
          </ac:spMkLst>
        </pc:spChg>
      </pc:sldChg>
      <pc:sldChg chg="modSp mod modTransition">
        <pc:chgData name="Nelson, Derek (TR Product)" userId="acaeb03f-dab9-4354-925f-a4a3666bd257" providerId="ADAL" clId="{DB1F48A9-995F-4749-A7D9-3357E10CC4BF}" dt="2022-12-08T14:45:01.179" v="353" actId="108"/>
        <pc:sldMkLst>
          <pc:docMk/>
          <pc:sldMk cId="2591484541" sldId="355"/>
        </pc:sldMkLst>
        <pc:spChg chg="mod">
          <ac:chgData name="Nelson, Derek (TR Product)" userId="acaeb03f-dab9-4354-925f-a4a3666bd257" providerId="ADAL" clId="{DB1F48A9-995F-4749-A7D9-3357E10CC4BF}" dt="2022-12-08T14:39:14.426" v="346"/>
          <ac:spMkLst>
            <pc:docMk/>
            <pc:sldMk cId="2591484541" sldId="355"/>
            <ac:spMk id="2" creationId="{00000000-0000-0000-0000-000000000000}"/>
          </ac:spMkLst>
        </pc:spChg>
        <pc:spChg chg="mod">
          <ac:chgData name="Nelson, Derek (TR Product)" userId="acaeb03f-dab9-4354-925f-a4a3666bd257" providerId="ADAL" clId="{DB1F48A9-995F-4749-A7D9-3357E10CC4BF}" dt="2022-12-08T14:45:01.179" v="353" actId="108"/>
          <ac:spMkLst>
            <pc:docMk/>
            <pc:sldMk cId="2591484541" sldId="355"/>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736530972" sldId="358"/>
        </pc:sldMkLst>
        <pc:spChg chg="mod">
          <ac:chgData name="Nelson, Derek (TR Product)" userId="acaeb03f-dab9-4354-925f-a4a3666bd257" providerId="ADAL" clId="{DB1F48A9-995F-4749-A7D9-3357E10CC4BF}" dt="2022-12-08T14:39:14.426" v="346"/>
          <ac:spMkLst>
            <pc:docMk/>
            <pc:sldMk cId="3736530972" sldId="358"/>
            <ac:spMk id="2" creationId="{00000000-0000-0000-0000-000000000000}"/>
          </ac:spMkLst>
        </pc:spChg>
        <pc:spChg chg="mod">
          <ac:chgData name="Nelson, Derek (TR Product)" userId="acaeb03f-dab9-4354-925f-a4a3666bd257" providerId="ADAL" clId="{DB1F48A9-995F-4749-A7D9-3357E10CC4BF}" dt="2022-12-08T14:39:13.398" v="344"/>
          <ac:spMkLst>
            <pc:docMk/>
            <pc:sldMk cId="3736530972" sldId="358"/>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2253976419" sldId="359"/>
        </pc:sldMkLst>
        <pc:spChg chg="mod">
          <ac:chgData name="Nelson, Derek (TR Product)" userId="acaeb03f-dab9-4354-925f-a4a3666bd257" providerId="ADAL" clId="{DB1F48A9-995F-4749-A7D9-3357E10CC4BF}" dt="2022-12-08T14:39:14.426" v="346"/>
          <ac:spMkLst>
            <pc:docMk/>
            <pc:sldMk cId="2253976419" sldId="359"/>
            <ac:spMk id="2" creationId="{00000000-0000-0000-0000-000000000000}"/>
          </ac:spMkLst>
        </pc:spChg>
        <pc:spChg chg="mod">
          <ac:chgData name="Nelson, Derek (TR Product)" userId="acaeb03f-dab9-4354-925f-a4a3666bd257" providerId="ADAL" clId="{DB1F48A9-995F-4749-A7D9-3357E10CC4BF}" dt="2022-12-08T14:39:13.398" v="344"/>
          <ac:spMkLst>
            <pc:docMk/>
            <pc:sldMk cId="2253976419" sldId="359"/>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1494775754" sldId="361"/>
        </pc:sldMkLst>
        <pc:spChg chg="mod">
          <ac:chgData name="Nelson, Derek (TR Product)" userId="acaeb03f-dab9-4354-925f-a4a3666bd257" providerId="ADAL" clId="{DB1F48A9-995F-4749-A7D9-3357E10CC4BF}" dt="2022-12-08T14:39:14.426" v="346"/>
          <ac:spMkLst>
            <pc:docMk/>
            <pc:sldMk cId="1494775754" sldId="361"/>
            <ac:spMk id="2" creationId="{00000000-0000-0000-0000-000000000000}"/>
          </ac:spMkLst>
        </pc:spChg>
        <pc:spChg chg="mod">
          <ac:chgData name="Nelson, Derek (TR Product)" userId="acaeb03f-dab9-4354-925f-a4a3666bd257" providerId="ADAL" clId="{DB1F48A9-995F-4749-A7D9-3357E10CC4BF}" dt="2022-12-08T14:39:13.398" v="344"/>
          <ac:spMkLst>
            <pc:docMk/>
            <pc:sldMk cId="1494775754" sldId="361"/>
            <ac:spMk id="3" creationId="{00000000-0000-0000-0000-000000000000}"/>
          </ac:spMkLst>
        </pc:spChg>
      </pc:sldChg>
      <pc:sldChg chg="modSp mod modTransition">
        <pc:chgData name="Nelson, Derek (TR Product)" userId="acaeb03f-dab9-4354-925f-a4a3666bd257" providerId="ADAL" clId="{DB1F48A9-995F-4749-A7D9-3357E10CC4BF}" dt="2022-12-08T14:45:19.063" v="354" actId="108"/>
        <pc:sldMkLst>
          <pc:docMk/>
          <pc:sldMk cId="2058605563" sldId="364"/>
        </pc:sldMkLst>
        <pc:spChg chg="mod">
          <ac:chgData name="Nelson, Derek (TR Product)" userId="acaeb03f-dab9-4354-925f-a4a3666bd257" providerId="ADAL" clId="{DB1F48A9-995F-4749-A7D9-3357E10CC4BF}" dt="2022-12-08T14:39:14.426" v="346"/>
          <ac:spMkLst>
            <pc:docMk/>
            <pc:sldMk cId="2058605563" sldId="364"/>
            <ac:spMk id="2" creationId="{00000000-0000-0000-0000-000000000000}"/>
          </ac:spMkLst>
        </pc:spChg>
        <pc:spChg chg="mod">
          <ac:chgData name="Nelson, Derek (TR Product)" userId="acaeb03f-dab9-4354-925f-a4a3666bd257" providerId="ADAL" clId="{DB1F48A9-995F-4749-A7D9-3357E10CC4BF}" dt="2022-12-08T14:45:19.063" v="354" actId="108"/>
          <ac:spMkLst>
            <pc:docMk/>
            <pc:sldMk cId="2058605563" sldId="364"/>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2139645594" sldId="366"/>
        </pc:sldMkLst>
        <pc:spChg chg="mod">
          <ac:chgData name="Nelson, Derek (TR Product)" userId="acaeb03f-dab9-4354-925f-a4a3666bd257" providerId="ADAL" clId="{DB1F48A9-995F-4749-A7D9-3357E10CC4BF}" dt="2022-12-08T14:39:14.426" v="346"/>
          <ac:spMkLst>
            <pc:docMk/>
            <pc:sldMk cId="2139645594" sldId="366"/>
            <ac:spMk id="2" creationId="{00000000-0000-0000-0000-000000000000}"/>
          </ac:spMkLst>
        </pc:spChg>
        <pc:spChg chg="mod">
          <ac:chgData name="Nelson, Derek (TR Product)" userId="acaeb03f-dab9-4354-925f-a4a3666bd257" providerId="ADAL" clId="{DB1F48A9-995F-4749-A7D9-3357E10CC4BF}" dt="2022-12-08T14:39:14.426" v="346"/>
          <ac:spMkLst>
            <pc:docMk/>
            <pc:sldMk cId="2139645594" sldId="366"/>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4042766186" sldId="367"/>
        </pc:sldMkLst>
        <pc:spChg chg="mod">
          <ac:chgData name="Nelson, Derek (TR Product)" userId="acaeb03f-dab9-4354-925f-a4a3666bd257" providerId="ADAL" clId="{DB1F48A9-995F-4749-A7D9-3357E10CC4BF}" dt="2022-12-08T14:39:14.426" v="346"/>
          <ac:spMkLst>
            <pc:docMk/>
            <pc:sldMk cId="4042766186" sldId="367"/>
            <ac:spMk id="2" creationId="{00000000-0000-0000-0000-000000000000}"/>
          </ac:spMkLst>
        </pc:spChg>
        <pc:spChg chg="mod">
          <ac:chgData name="Nelson, Derek (TR Product)" userId="acaeb03f-dab9-4354-925f-a4a3666bd257" providerId="ADAL" clId="{DB1F48A9-995F-4749-A7D9-3357E10CC4BF}" dt="2022-12-08T14:39:14.426" v="346"/>
          <ac:spMkLst>
            <pc:docMk/>
            <pc:sldMk cId="4042766186" sldId="367"/>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2903222977" sldId="369"/>
        </pc:sldMkLst>
        <pc:spChg chg="mod">
          <ac:chgData name="Nelson, Derek (TR Product)" userId="acaeb03f-dab9-4354-925f-a4a3666bd257" providerId="ADAL" clId="{DB1F48A9-995F-4749-A7D9-3357E10CC4BF}" dt="2022-12-08T14:39:14.426" v="346"/>
          <ac:spMkLst>
            <pc:docMk/>
            <pc:sldMk cId="2903222977" sldId="369"/>
            <ac:spMk id="2" creationId="{00000000-0000-0000-0000-000000000000}"/>
          </ac:spMkLst>
        </pc:spChg>
        <pc:spChg chg="mod">
          <ac:chgData name="Nelson, Derek (TR Product)" userId="acaeb03f-dab9-4354-925f-a4a3666bd257" providerId="ADAL" clId="{DB1F48A9-995F-4749-A7D9-3357E10CC4BF}" dt="2022-12-08T14:39:14.426" v="346"/>
          <ac:spMkLst>
            <pc:docMk/>
            <pc:sldMk cId="2903222977" sldId="369"/>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948076657" sldId="370"/>
        </pc:sldMkLst>
        <pc:spChg chg="mod">
          <ac:chgData name="Nelson, Derek (TR Product)" userId="acaeb03f-dab9-4354-925f-a4a3666bd257" providerId="ADAL" clId="{DB1F48A9-995F-4749-A7D9-3357E10CC4BF}" dt="2022-12-08T14:39:14.426" v="346"/>
          <ac:spMkLst>
            <pc:docMk/>
            <pc:sldMk cId="3948076657" sldId="370"/>
            <ac:spMk id="2" creationId="{00000000-0000-0000-0000-000000000000}"/>
          </ac:spMkLst>
        </pc:spChg>
        <pc:spChg chg="mod">
          <ac:chgData name="Nelson, Derek (TR Product)" userId="acaeb03f-dab9-4354-925f-a4a3666bd257" providerId="ADAL" clId="{DB1F48A9-995F-4749-A7D9-3357E10CC4BF}" dt="2022-12-08T14:39:14.426" v="346"/>
          <ac:spMkLst>
            <pc:docMk/>
            <pc:sldMk cId="3948076657" sldId="370"/>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3115045941" sldId="371"/>
        </pc:sldMkLst>
        <pc:spChg chg="mod">
          <ac:chgData name="Nelson, Derek (TR Product)" userId="acaeb03f-dab9-4354-925f-a4a3666bd257" providerId="ADAL" clId="{DB1F48A9-995F-4749-A7D9-3357E10CC4BF}" dt="2022-12-08T14:39:14.426" v="346"/>
          <ac:spMkLst>
            <pc:docMk/>
            <pc:sldMk cId="3115045941" sldId="371"/>
            <ac:spMk id="2" creationId="{00000000-0000-0000-0000-000000000000}"/>
          </ac:spMkLst>
        </pc:spChg>
        <pc:spChg chg="mod">
          <ac:chgData name="Nelson, Derek (TR Product)" userId="acaeb03f-dab9-4354-925f-a4a3666bd257" providerId="ADAL" clId="{DB1F48A9-995F-4749-A7D9-3357E10CC4BF}" dt="2022-12-08T14:39:14.426" v="346"/>
          <ac:spMkLst>
            <pc:docMk/>
            <pc:sldMk cId="3115045941" sldId="371"/>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4256865394" sldId="372"/>
        </pc:sldMkLst>
        <pc:spChg chg="mod">
          <ac:chgData name="Nelson, Derek (TR Product)" userId="acaeb03f-dab9-4354-925f-a4a3666bd257" providerId="ADAL" clId="{DB1F48A9-995F-4749-A7D9-3357E10CC4BF}" dt="2022-12-08T14:39:14.426" v="346"/>
          <ac:spMkLst>
            <pc:docMk/>
            <pc:sldMk cId="4256865394" sldId="372"/>
            <ac:spMk id="2" creationId="{00000000-0000-0000-0000-000000000000}"/>
          </ac:spMkLst>
        </pc:spChg>
        <pc:spChg chg="mod">
          <ac:chgData name="Nelson, Derek (TR Product)" userId="acaeb03f-dab9-4354-925f-a4a3666bd257" providerId="ADAL" clId="{DB1F48A9-995F-4749-A7D9-3357E10CC4BF}" dt="2022-12-08T14:39:13.398" v="344"/>
          <ac:spMkLst>
            <pc:docMk/>
            <pc:sldMk cId="4256865394" sldId="372"/>
            <ac:spMk id="3" creationId="{00000000-0000-0000-0000-000000000000}"/>
          </ac:spMkLst>
        </pc:spChg>
      </pc:sldChg>
      <pc:sldChg chg="modSp mod modTransition">
        <pc:chgData name="Nelson, Derek (TR Product)" userId="acaeb03f-dab9-4354-925f-a4a3666bd257" providerId="ADAL" clId="{DB1F48A9-995F-4749-A7D9-3357E10CC4BF}" dt="2022-12-08T14:39:14.426" v="346"/>
        <pc:sldMkLst>
          <pc:docMk/>
          <pc:sldMk cId="410358502" sldId="373"/>
        </pc:sldMkLst>
        <pc:spChg chg="mod">
          <ac:chgData name="Nelson, Derek (TR Product)" userId="acaeb03f-dab9-4354-925f-a4a3666bd257" providerId="ADAL" clId="{DB1F48A9-995F-4749-A7D9-3357E10CC4BF}" dt="2022-12-08T14:39:14.426" v="346"/>
          <ac:spMkLst>
            <pc:docMk/>
            <pc:sldMk cId="410358502" sldId="373"/>
            <ac:spMk id="2" creationId="{00000000-0000-0000-0000-000000000000}"/>
          </ac:spMkLst>
        </pc:spChg>
        <pc:spChg chg="mod">
          <ac:chgData name="Nelson, Derek (TR Product)" userId="acaeb03f-dab9-4354-925f-a4a3666bd257" providerId="ADAL" clId="{DB1F48A9-995F-4749-A7D9-3357E10CC4BF}" dt="2022-12-08T14:39:14.426" v="346"/>
          <ac:spMkLst>
            <pc:docMk/>
            <pc:sldMk cId="410358502" sldId="373"/>
            <ac:spMk id="3" creationId="{00000000-0000-0000-0000-000000000000}"/>
          </ac:spMkLst>
        </pc:spChg>
      </pc:sldChg>
      <pc:sldChg chg="modSp modTransition">
        <pc:chgData name="Nelson, Derek (TR Product)" userId="acaeb03f-dab9-4354-925f-a4a3666bd257" providerId="ADAL" clId="{DB1F48A9-995F-4749-A7D9-3357E10CC4BF}" dt="2022-12-08T14:39:14.426" v="346"/>
        <pc:sldMkLst>
          <pc:docMk/>
          <pc:sldMk cId="4294828688" sldId="374"/>
        </pc:sldMkLst>
        <pc:spChg chg="mod">
          <ac:chgData name="Nelson, Derek (TR Product)" userId="acaeb03f-dab9-4354-925f-a4a3666bd257" providerId="ADAL" clId="{DB1F48A9-995F-4749-A7D9-3357E10CC4BF}" dt="2022-12-08T14:39:14.426" v="346"/>
          <ac:spMkLst>
            <pc:docMk/>
            <pc:sldMk cId="4294828688" sldId="374"/>
            <ac:spMk id="2" creationId="{00000000-0000-0000-0000-000000000000}"/>
          </ac:spMkLst>
        </pc:spChg>
        <pc:spChg chg="mod">
          <ac:chgData name="Nelson, Derek (TR Product)" userId="acaeb03f-dab9-4354-925f-a4a3666bd257" providerId="ADAL" clId="{DB1F48A9-995F-4749-A7D9-3357E10CC4BF}" dt="2022-12-08T14:39:14.426" v="346"/>
          <ac:spMkLst>
            <pc:docMk/>
            <pc:sldMk cId="4294828688" sldId="374"/>
            <ac:spMk id="3" creationId="{00000000-0000-0000-0000-000000000000}"/>
          </ac:spMkLst>
        </pc:spChg>
      </pc:sldChg>
      <pc:sldChg chg="modSp mod">
        <pc:chgData name="Nelson, Derek (TR Product)" userId="acaeb03f-dab9-4354-925f-a4a3666bd257" providerId="ADAL" clId="{DB1F48A9-995F-4749-A7D9-3357E10CC4BF}" dt="2022-12-08T14:46:24.729" v="357" actId="14838"/>
        <pc:sldMkLst>
          <pc:docMk/>
          <pc:sldMk cId="1088459909" sldId="379"/>
        </pc:sldMkLst>
        <pc:spChg chg="mod">
          <ac:chgData name="Nelson, Derek (TR Product)" userId="acaeb03f-dab9-4354-925f-a4a3666bd257" providerId="ADAL" clId="{DB1F48A9-995F-4749-A7D9-3357E10CC4BF}" dt="2022-12-08T14:39:14.426" v="346"/>
          <ac:spMkLst>
            <pc:docMk/>
            <pc:sldMk cId="1088459909" sldId="379"/>
            <ac:spMk id="2" creationId="{107E7D34-FF85-46FA-8456-07A55F6B5568}"/>
          </ac:spMkLst>
        </pc:spChg>
        <pc:spChg chg="mod">
          <ac:chgData name="Nelson, Derek (TR Product)" userId="acaeb03f-dab9-4354-925f-a4a3666bd257" providerId="ADAL" clId="{DB1F48A9-995F-4749-A7D9-3357E10CC4BF}" dt="2022-12-08T14:46:24.729" v="357" actId="14838"/>
          <ac:spMkLst>
            <pc:docMk/>
            <pc:sldMk cId="1088459909" sldId="379"/>
            <ac:spMk id="4" creationId="{37AB71AB-80C8-4A4F-B5F3-FD7ABB19DCA4}"/>
          </ac:spMkLst>
        </pc:spChg>
      </pc:sldChg>
      <pc:sldChg chg="modSp mod modTransition">
        <pc:chgData name="Nelson, Derek (TR Product)" userId="acaeb03f-dab9-4354-925f-a4a3666bd257" providerId="ADAL" clId="{DB1F48A9-995F-4749-A7D9-3357E10CC4BF}" dt="2022-12-08T14:39:14.426" v="346"/>
        <pc:sldMkLst>
          <pc:docMk/>
          <pc:sldMk cId="154078508" sldId="380"/>
        </pc:sldMkLst>
        <pc:spChg chg="mod">
          <ac:chgData name="Nelson, Derek (TR Product)" userId="acaeb03f-dab9-4354-925f-a4a3666bd257" providerId="ADAL" clId="{DB1F48A9-995F-4749-A7D9-3357E10CC4BF}" dt="2022-12-08T14:39:14.426" v="346"/>
          <ac:spMkLst>
            <pc:docMk/>
            <pc:sldMk cId="154078508" sldId="380"/>
            <ac:spMk id="2" creationId="{00000000-0000-0000-0000-000000000000}"/>
          </ac:spMkLst>
        </pc:spChg>
        <pc:spChg chg="mod">
          <ac:chgData name="Nelson, Derek (TR Product)" userId="acaeb03f-dab9-4354-925f-a4a3666bd257" providerId="ADAL" clId="{DB1F48A9-995F-4749-A7D9-3357E10CC4BF}" dt="2022-12-08T14:39:14.426" v="346"/>
          <ac:spMkLst>
            <pc:docMk/>
            <pc:sldMk cId="154078508" sldId="380"/>
            <ac:spMk id="3" creationId="{00000000-0000-0000-0000-000000000000}"/>
          </ac:spMkLst>
        </pc:spChg>
      </pc:sldChg>
      <pc:sldChg chg="modSp del">
        <pc:chgData name="Nelson, Derek (TR Product)" userId="acaeb03f-dab9-4354-925f-a4a3666bd257" providerId="ADAL" clId="{DB1F48A9-995F-4749-A7D9-3357E10CC4BF}" dt="2022-12-08T14:47:19.772" v="358" actId="2696"/>
        <pc:sldMkLst>
          <pc:docMk/>
          <pc:sldMk cId="0" sldId="459"/>
        </pc:sldMkLst>
        <pc:spChg chg="mod">
          <ac:chgData name="Nelson, Derek (TR Product)" userId="acaeb03f-dab9-4354-925f-a4a3666bd257" providerId="ADAL" clId="{DB1F48A9-995F-4749-A7D9-3357E10CC4BF}" dt="2022-12-08T14:39:14.426" v="346"/>
          <ac:spMkLst>
            <pc:docMk/>
            <pc:sldMk cId="0" sldId="459"/>
            <ac:spMk id="60419" creationId="{CEA4E03A-06C2-8181-48C6-028FCFE175C3}"/>
          </ac:spMkLst>
        </pc:spChg>
        <pc:picChg chg="mod">
          <ac:chgData name="Nelson, Derek (TR Product)" userId="acaeb03f-dab9-4354-925f-a4a3666bd257" providerId="ADAL" clId="{DB1F48A9-995F-4749-A7D9-3357E10CC4BF}" dt="2022-12-08T14:26:42.165" v="6" actId="1076"/>
          <ac:picMkLst>
            <pc:docMk/>
            <pc:sldMk cId="0" sldId="459"/>
            <ac:picMk id="60420" creationId="{911FD9BA-C026-9886-50F9-04954101E66F}"/>
          </ac:picMkLst>
        </pc:picChg>
      </pc:sldChg>
      <pc:sldChg chg="addSp modSp mod">
        <pc:chgData name="Nelson, Derek (TR Product)" userId="acaeb03f-dab9-4354-925f-a4a3666bd257" providerId="ADAL" clId="{DB1F48A9-995F-4749-A7D9-3357E10CC4BF}" dt="2022-12-08T14:41:17.606" v="347" actId="207"/>
        <pc:sldMkLst>
          <pc:docMk/>
          <pc:sldMk cId="250647083" sldId="516"/>
        </pc:sldMkLst>
        <pc:spChg chg="mod">
          <ac:chgData name="Nelson, Derek (TR Product)" userId="acaeb03f-dab9-4354-925f-a4a3666bd257" providerId="ADAL" clId="{DB1F48A9-995F-4749-A7D9-3357E10CC4BF}" dt="2022-12-08T14:39:14.426" v="346"/>
          <ac:spMkLst>
            <pc:docMk/>
            <pc:sldMk cId="250647083" sldId="516"/>
            <ac:spMk id="2" creationId="{EE8B5B58-4B70-F369-5ED4-C58B56828996}"/>
          </ac:spMkLst>
        </pc:spChg>
        <pc:spChg chg="add mod">
          <ac:chgData name="Nelson, Derek (TR Product)" userId="acaeb03f-dab9-4354-925f-a4a3666bd257" providerId="ADAL" clId="{DB1F48A9-995F-4749-A7D9-3357E10CC4BF}" dt="2022-12-08T14:26:17.886" v="4" actId="12"/>
          <ac:spMkLst>
            <pc:docMk/>
            <pc:sldMk cId="250647083" sldId="516"/>
            <ac:spMk id="6" creationId="{7033D7C4-3BFE-69EE-BE3A-6C82272DE56D}"/>
          </ac:spMkLst>
        </pc:spChg>
        <pc:picChg chg="add mod">
          <ac:chgData name="Nelson, Derek (TR Product)" userId="acaeb03f-dab9-4354-925f-a4a3666bd257" providerId="ADAL" clId="{DB1F48A9-995F-4749-A7D9-3357E10CC4BF}" dt="2022-12-08T14:38:23.414" v="308" actId="1076"/>
          <ac:picMkLst>
            <pc:docMk/>
            <pc:sldMk cId="250647083" sldId="516"/>
            <ac:picMk id="7" creationId="{49AB0328-D612-407F-7666-31A7F21BDE2A}"/>
          </ac:picMkLst>
        </pc:picChg>
        <pc:picChg chg="add mod">
          <ac:chgData name="Nelson, Derek (TR Product)" userId="acaeb03f-dab9-4354-925f-a4a3666bd257" providerId="ADAL" clId="{DB1F48A9-995F-4749-A7D9-3357E10CC4BF}" dt="2022-12-08T14:41:17.606" v="347" actId="207"/>
          <ac:picMkLst>
            <pc:docMk/>
            <pc:sldMk cId="250647083" sldId="516"/>
            <ac:picMk id="8" creationId="{996468DB-3604-38F1-8159-6A49FD77C994}"/>
          </ac:picMkLst>
        </pc:picChg>
      </pc:sldChg>
      <pc:sldMasterChg chg="modTransition">
        <pc:chgData name="Nelson, Derek (TR Product)" userId="acaeb03f-dab9-4354-925f-a4a3666bd257" providerId="ADAL" clId="{DB1F48A9-995F-4749-A7D9-3357E10CC4BF}" dt="2022-12-08T14:30:15.481" v="11"/>
        <pc:sldMasterMkLst>
          <pc:docMk/>
          <pc:sldMasterMk cId="4187255711" sldId="2147484124"/>
        </pc:sldMasterMkLst>
      </pc:sldMasterChg>
      <pc:sldMasterChg chg="modTransition">
        <pc:chgData name="Nelson, Derek (TR Product)" userId="acaeb03f-dab9-4354-925f-a4a3666bd257" providerId="ADAL" clId="{DB1F48A9-995F-4749-A7D9-3357E10CC4BF}" dt="2022-12-08T14:30:31.036" v="18"/>
        <pc:sldMasterMkLst>
          <pc:docMk/>
          <pc:sldMasterMk cId="3371769877" sldId="2147484138"/>
        </pc:sldMasterMkLst>
      </pc:sldMasterChg>
      <pc:sldMasterChg chg="modTransition">
        <pc:chgData name="Nelson, Derek (TR Product)" userId="acaeb03f-dab9-4354-925f-a4a3666bd257" providerId="ADAL" clId="{DB1F48A9-995F-4749-A7D9-3357E10CC4BF}" dt="2022-12-08T14:30:55.197" v="20"/>
        <pc:sldMasterMkLst>
          <pc:docMk/>
          <pc:sldMasterMk cId="2880967108" sldId="2147484152"/>
        </pc:sldMasterMkLst>
      </pc:sldMasterChg>
      <pc:sldMasterChg chg="modTransition">
        <pc:chgData name="Nelson, Derek (TR Product)" userId="acaeb03f-dab9-4354-925f-a4a3666bd257" providerId="ADAL" clId="{DB1F48A9-995F-4749-A7D9-3357E10CC4BF}" dt="2022-12-08T14:31:12.932" v="44"/>
        <pc:sldMasterMkLst>
          <pc:docMk/>
          <pc:sldMasterMk cId="4032555859" sldId="2147484172"/>
        </pc:sldMasterMkLst>
      </pc:sldMasterChg>
      <pc:sldMasterChg chg="modTransition">
        <pc:chgData name="Nelson, Derek (TR Product)" userId="acaeb03f-dab9-4354-925f-a4a3666bd257" providerId="ADAL" clId="{DB1F48A9-995F-4749-A7D9-3357E10CC4BF}" dt="2022-12-08T14:31:14.460" v="68"/>
        <pc:sldMasterMkLst>
          <pc:docMk/>
          <pc:sldMasterMk cId="3302001413" sldId="2147484186"/>
        </pc:sldMasterMkLst>
      </pc:sldMasterChg>
      <pc:sldMasterChg chg="modTransition">
        <pc:chgData name="Nelson, Derek (TR Product)" userId="acaeb03f-dab9-4354-925f-a4a3666bd257" providerId="ADAL" clId="{DB1F48A9-995F-4749-A7D9-3357E10CC4BF}" dt="2022-12-08T14:31:17.096" v="92"/>
        <pc:sldMasterMkLst>
          <pc:docMk/>
          <pc:sldMasterMk cId="1919061268" sldId="2147484206"/>
        </pc:sldMasterMkLst>
      </pc:sldMasterChg>
      <pc:sldMasterChg chg="modTransition">
        <pc:chgData name="Nelson, Derek (TR Product)" userId="acaeb03f-dab9-4354-925f-a4a3666bd257" providerId="ADAL" clId="{DB1F48A9-995F-4749-A7D9-3357E10CC4BF}" dt="2022-12-08T14:31:19.874" v="105"/>
        <pc:sldMasterMkLst>
          <pc:docMk/>
          <pc:sldMasterMk cId="3104011771" sldId="2147484226"/>
        </pc:sldMasterMkLst>
      </pc:sldMasterChg>
      <pc:sldMasterChg chg="modTransition">
        <pc:chgData name="Nelson, Derek (TR Product)" userId="acaeb03f-dab9-4354-925f-a4a3666bd257" providerId="ADAL" clId="{DB1F48A9-995F-4749-A7D9-3357E10CC4BF}" dt="2022-12-08T14:31:21.568" v="129"/>
        <pc:sldMasterMkLst>
          <pc:docMk/>
          <pc:sldMasterMk cId="490421873" sldId="2147484246"/>
        </pc:sldMasterMkLst>
      </pc:sldMasterChg>
      <pc:sldMasterChg chg="modTransition">
        <pc:chgData name="Nelson, Derek (TR Product)" userId="acaeb03f-dab9-4354-925f-a4a3666bd257" providerId="ADAL" clId="{DB1F48A9-995F-4749-A7D9-3357E10CC4BF}" dt="2022-12-08T14:31:25.662" v="147"/>
        <pc:sldMasterMkLst>
          <pc:docMk/>
          <pc:sldMasterMk cId="429999901" sldId="2147484266"/>
        </pc:sldMasterMkLst>
      </pc:sldMasterChg>
      <pc:sldMasterChg chg="modTransition">
        <pc:chgData name="Nelson, Derek (TR Product)" userId="acaeb03f-dab9-4354-925f-a4a3666bd257" providerId="ADAL" clId="{DB1F48A9-995F-4749-A7D9-3357E10CC4BF}" dt="2022-12-08T14:39:14.426" v="346"/>
        <pc:sldMasterMkLst>
          <pc:docMk/>
          <pc:sldMasterMk cId="2430377568" sldId="2147484285"/>
        </pc:sldMasterMkLst>
      </pc:sldMasterChg>
      <pc:sldMasterChg chg="modTransition">
        <pc:chgData name="Nelson, Derek (TR Product)" userId="acaeb03f-dab9-4354-925f-a4a3666bd257" providerId="ADAL" clId="{DB1F48A9-995F-4749-A7D9-3357E10CC4BF}" dt="2022-12-08T14:37:43.413" v="304"/>
        <pc:sldMasterMkLst>
          <pc:docMk/>
          <pc:sldMasterMk cId="3236135493" sldId="2147484285"/>
        </pc:sldMasterMkLst>
      </pc:sldMasterChg>
      <pc:sldMasterChg chg="modTransition">
        <pc:chgData name="Nelson, Derek (TR Product)" userId="acaeb03f-dab9-4354-925f-a4a3666bd257" providerId="ADAL" clId="{DB1F48A9-995F-4749-A7D9-3357E10CC4BF}" dt="2022-12-08T14:35:40.749" v="178"/>
        <pc:sldMasterMkLst>
          <pc:docMk/>
          <pc:sldMasterMk cId="1290603545" sldId="2147484286"/>
        </pc:sldMasterMkLst>
      </pc:sldMasterChg>
      <pc:sldMasterChg chg="modTransition">
        <pc:chgData name="Nelson, Derek (TR Product)" userId="acaeb03f-dab9-4354-925f-a4a3666bd257" providerId="ADAL" clId="{DB1F48A9-995F-4749-A7D9-3357E10CC4BF}" dt="2022-12-08T14:39:13.398" v="344"/>
        <pc:sldMasterMkLst>
          <pc:docMk/>
          <pc:sldMasterMk cId="653661159" sldId="2147484299"/>
        </pc:sldMasterMkLst>
      </pc:sldMasterChg>
      <pc:sldMasterChg chg="modTransition">
        <pc:chgData name="Nelson, Derek (TR Product)" userId="acaeb03f-dab9-4354-925f-a4a3666bd257" providerId="ADAL" clId="{DB1F48A9-995F-4749-A7D9-3357E10CC4BF}" dt="2022-12-08T14:37:42.451" v="302"/>
        <pc:sldMasterMkLst>
          <pc:docMk/>
          <pc:sldMasterMk cId="3427543252" sldId="2147484299"/>
        </pc:sldMasterMkLst>
      </pc:sldMasterChg>
      <pc:sldMasterChg chg="modTransition">
        <pc:chgData name="Nelson, Derek (TR Product)" userId="acaeb03f-dab9-4354-925f-a4a3666bd257" providerId="ADAL" clId="{DB1F48A9-995F-4749-A7D9-3357E10CC4BF}" dt="2022-12-08T14:35:39.714" v="177"/>
        <pc:sldMasterMkLst>
          <pc:docMk/>
          <pc:sldMasterMk cId="3040246290" sldId="2147484306"/>
        </pc:sldMasterMkLst>
      </pc:sldMasterChg>
      <pc:sldMasterChg chg="modTransition">
        <pc:chgData name="Nelson, Derek (TR Product)" userId="acaeb03f-dab9-4354-925f-a4a3666bd257" providerId="ADAL" clId="{DB1F48A9-995F-4749-A7D9-3357E10CC4BF}" dt="2022-12-08T14:37:41.527" v="300"/>
        <pc:sldMasterMkLst>
          <pc:docMk/>
          <pc:sldMasterMk cId="2127854091" sldId="2147484318"/>
        </pc:sldMasterMkLst>
      </pc:sldMasterChg>
      <pc:sldMasterChg chg="modTransition">
        <pc:chgData name="Nelson, Derek (TR Product)" userId="acaeb03f-dab9-4354-925f-a4a3666bd257" providerId="ADAL" clId="{DB1F48A9-995F-4749-A7D9-3357E10CC4BF}" dt="2022-12-08T14:35:38.633" v="176"/>
        <pc:sldMasterMkLst>
          <pc:docMk/>
          <pc:sldMasterMk cId="1836935744" sldId="2147484326"/>
        </pc:sldMasterMkLst>
      </pc:sldMasterChg>
      <pc:sldMasterChg chg="modTransition">
        <pc:chgData name="Nelson, Derek (TR Product)" userId="acaeb03f-dab9-4354-925f-a4a3666bd257" providerId="ADAL" clId="{DB1F48A9-995F-4749-A7D9-3357E10CC4BF}" dt="2022-12-08T14:37:40.300" v="298"/>
        <pc:sldMasterMkLst>
          <pc:docMk/>
          <pc:sldMasterMk cId="2473483313" sldId="2147484332"/>
        </pc:sldMasterMkLst>
      </pc:sldMasterChg>
      <pc:sldMasterChg chg="modTransition">
        <pc:chgData name="Nelson, Derek (TR Product)" userId="acaeb03f-dab9-4354-925f-a4a3666bd257" providerId="ADAL" clId="{DB1F48A9-995F-4749-A7D9-3357E10CC4BF}" dt="2022-12-08T14:37:35.596" v="296"/>
        <pc:sldMasterMkLst>
          <pc:docMk/>
          <pc:sldMasterMk cId="296997006" sldId="2147484346"/>
        </pc:sldMasterMkLst>
      </pc:sldMasterChg>
      <pc:sldMasterChg chg="modTransition">
        <pc:chgData name="Nelson, Derek (TR Product)" userId="acaeb03f-dab9-4354-925f-a4a3666bd257" providerId="ADAL" clId="{DB1F48A9-995F-4749-A7D9-3357E10CC4BF}" dt="2022-12-08T14:35:37.683" v="175"/>
        <pc:sldMasterMkLst>
          <pc:docMk/>
          <pc:sldMasterMk cId="2712669588" sldId="2147484346"/>
        </pc:sldMasterMkLst>
      </pc:sldMasterChg>
      <pc:sldMasterChg chg="modTransition">
        <pc:chgData name="Nelson, Derek (TR Product)" userId="acaeb03f-dab9-4354-925f-a4a3666bd257" providerId="ADAL" clId="{DB1F48A9-995F-4749-A7D9-3357E10CC4BF}" dt="2022-12-08T14:35:36.060" v="174"/>
        <pc:sldMasterMkLst>
          <pc:docMk/>
          <pc:sldMasterMk cId="2861469460" sldId="214748436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6E78E7-7DF2-7DFF-5B0E-304512F71544}"/>
              </a:ext>
            </a:extLst>
          </p:cNvPr>
          <p:cNvSpPr>
            <a:spLocks noGrp="1"/>
          </p:cNvSpPr>
          <p:nvPr>
            <p:ph type="hdr" sz="quarter"/>
          </p:nvPr>
        </p:nvSpPr>
        <p:spPr>
          <a:xfrm>
            <a:off x="0" y="0"/>
            <a:ext cx="3038475" cy="465138"/>
          </a:xfrm>
          <a:prstGeom prst="rect">
            <a:avLst/>
          </a:prstGeom>
        </p:spPr>
        <p:txBody>
          <a:bodyPr vert="horz" lIns="91770" tIns="45885" rIns="91770" bIns="45885" rtlCol="0"/>
          <a:lstStyle>
            <a:lvl1pPr algn="l" eaLnBrk="1" hangingPunct="1">
              <a:defRPr sz="1200" dirty="0">
                <a:latin typeface="Arial"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id="{0FF4323F-2D42-A3D9-9738-53A29301A843}"/>
              </a:ext>
            </a:extLst>
          </p:cNvPr>
          <p:cNvSpPr>
            <a:spLocks noGrp="1"/>
          </p:cNvSpPr>
          <p:nvPr>
            <p:ph type="dt" sz="quarter" idx="1"/>
          </p:nvPr>
        </p:nvSpPr>
        <p:spPr>
          <a:xfrm>
            <a:off x="3970338" y="0"/>
            <a:ext cx="3038475" cy="465138"/>
          </a:xfrm>
          <a:prstGeom prst="rect">
            <a:avLst/>
          </a:prstGeom>
        </p:spPr>
        <p:txBody>
          <a:bodyPr vert="horz" lIns="91770" tIns="45885" rIns="91770" bIns="45885" rtlCol="0"/>
          <a:lstStyle>
            <a:lvl1pPr algn="r" eaLnBrk="1" hangingPunct="1">
              <a:defRPr sz="1200">
                <a:latin typeface="Arial" charset="0"/>
                <a:cs typeface="+mn-cs"/>
              </a:defRPr>
            </a:lvl1pPr>
          </a:lstStyle>
          <a:p>
            <a:pPr>
              <a:defRPr/>
            </a:pPr>
            <a:fld id="{C3E40A36-8657-384C-A50E-DFB98C47F21E}" type="datetimeFigureOut">
              <a:rPr lang="en-US"/>
              <a:pPr>
                <a:defRPr/>
              </a:pPr>
              <a:t>12/10/2022</a:t>
            </a:fld>
            <a:endParaRPr lang="en-US" dirty="0"/>
          </a:p>
        </p:txBody>
      </p:sp>
      <p:sp>
        <p:nvSpPr>
          <p:cNvPr id="4" name="Footer Placeholder 3">
            <a:extLst>
              <a:ext uri="{FF2B5EF4-FFF2-40B4-BE49-F238E27FC236}">
                <a16:creationId xmlns:a16="http://schemas.microsoft.com/office/drawing/2014/main" id="{B3A121BC-FC4B-7718-BB0F-BF034637A99A}"/>
              </a:ext>
            </a:extLst>
          </p:cNvPr>
          <p:cNvSpPr>
            <a:spLocks noGrp="1"/>
          </p:cNvSpPr>
          <p:nvPr>
            <p:ph type="ftr" sz="quarter" idx="2"/>
          </p:nvPr>
        </p:nvSpPr>
        <p:spPr>
          <a:xfrm>
            <a:off x="0" y="8829675"/>
            <a:ext cx="3038475" cy="465138"/>
          </a:xfrm>
          <a:prstGeom prst="rect">
            <a:avLst/>
          </a:prstGeom>
        </p:spPr>
        <p:txBody>
          <a:bodyPr vert="horz" lIns="91770" tIns="45885" rIns="91770" bIns="45885" rtlCol="0" anchor="b"/>
          <a:lstStyle>
            <a:lvl1pPr algn="l" eaLnBrk="1" hangingPunct="1">
              <a:defRPr sz="1200" dirty="0">
                <a:latin typeface="Arial" charset="0"/>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83332900-FBBA-42D4-1BC7-0F8DE3802837}"/>
              </a:ext>
            </a:extLst>
          </p:cNvPr>
          <p:cNvSpPr>
            <a:spLocks noGrp="1"/>
          </p:cNvSpPr>
          <p:nvPr>
            <p:ph type="sldNum" sz="quarter" idx="3"/>
          </p:nvPr>
        </p:nvSpPr>
        <p:spPr>
          <a:xfrm>
            <a:off x="3970338" y="8829675"/>
            <a:ext cx="3038475" cy="465138"/>
          </a:xfrm>
          <a:prstGeom prst="rect">
            <a:avLst/>
          </a:prstGeom>
        </p:spPr>
        <p:txBody>
          <a:bodyPr vert="horz" lIns="91770" tIns="45885" rIns="91770" bIns="45885" rtlCol="0" anchor="b"/>
          <a:lstStyle>
            <a:lvl1pPr algn="r" eaLnBrk="1" hangingPunct="1">
              <a:defRPr sz="1200">
                <a:latin typeface="Arial" charset="0"/>
                <a:cs typeface="+mn-cs"/>
              </a:defRPr>
            </a:lvl1pPr>
          </a:lstStyle>
          <a:p>
            <a:pPr>
              <a:defRPr/>
            </a:pPr>
            <a:fld id="{E3EF1DC4-4BA9-A541-9D35-BDC458AB0AF5}"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42710F1-E190-A18E-2F47-D46EE18C4FD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770" tIns="45885" rIns="91770" bIns="45885" numCol="1" anchor="t" anchorCtr="0" compatLnSpc="1">
            <a:prstTxWarp prst="textNoShape">
              <a:avLst/>
            </a:prstTxWarp>
          </a:bodyPr>
          <a:lstStyle>
            <a:lvl1pPr eaLnBrk="0" hangingPunct="0">
              <a:defRPr sz="1200" dirty="0">
                <a:latin typeface="Times New Roman" pitchFamily="18" charset="0"/>
                <a:cs typeface="+mn-cs"/>
              </a:defRPr>
            </a:lvl1pPr>
          </a:lstStyle>
          <a:p>
            <a:pPr>
              <a:defRPr/>
            </a:pPr>
            <a:endParaRPr lang="en-US" dirty="0"/>
          </a:p>
        </p:txBody>
      </p:sp>
      <p:sp>
        <p:nvSpPr>
          <p:cNvPr id="76803" name="Rectangle 3">
            <a:extLst>
              <a:ext uri="{FF2B5EF4-FFF2-40B4-BE49-F238E27FC236}">
                <a16:creationId xmlns:a16="http://schemas.microsoft.com/office/drawing/2014/main" id="{90774AB5-843E-5148-7C5E-2CCC3642F52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770" tIns="45885" rIns="91770" bIns="45885" numCol="1" anchor="t" anchorCtr="0" compatLnSpc="1">
            <a:prstTxWarp prst="textNoShape">
              <a:avLst/>
            </a:prstTxWarp>
          </a:bodyPr>
          <a:lstStyle>
            <a:lvl1pPr algn="r" eaLnBrk="0" hangingPunct="0">
              <a:defRPr sz="1200" dirty="0">
                <a:latin typeface="Times New Roman" pitchFamily="18" charset="0"/>
                <a:cs typeface="+mn-cs"/>
              </a:defRPr>
            </a:lvl1pPr>
          </a:lstStyle>
          <a:p>
            <a:pPr>
              <a:defRPr/>
            </a:pPr>
            <a:endParaRPr lang="en-US" dirty="0"/>
          </a:p>
        </p:txBody>
      </p:sp>
      <p:sp>
        <p:nvSpPr>
          <p:cNvPr id="58372" name="Rectangle 4">
            <a:extLst>
              <a:ext uri="{FF2B5EF4-FFF2-40B4-BE49-F238E27FC236}">
                <a16:creationId xmlns:a16="http://schemas.microsoft.com/office/drawing/2014/main" id="{1E4C3F5B-AA63-BD73-9C79-17569C8EB9C2}"/>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5">
            <a:extLst>
              <a:ext uri="{FF2B5EF4-FFF2-40B4-BE49-F238E27FC236}">
                <a16:creationId xmlns:a16="http://schemas.microsoft.com/office/drawing/2014/main" id="{959A25B1-9393-100D-5938-EF2D968020A2}"/>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770" tIns="45885" rIns="91770" bIns="4588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a:extLst>
              <a:ext uri="{FF2B5EF4-FFF2-40B4-BE49-F238E27FC236}">
                <a16:creationId xmlns:a16="http://schemas.microsoft.com/office/drawing/2014/main" id="{FAA0D4D6-D557-0743-C459-91AD16FCBBA8}"/>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770" tIns="45885" rIns="91770" bIns="45885" numCol="1" anchor="b" anchorCtr="0" compatLnSpc="1">
            <a:prstTxWarp prst="textNoShape">
              <a:avLst/>
            </a:prstTxWarp>
          </a:bodyPr>
          <a:lstStyle>
            <a:lvl1pPr eaLnBrk="0" hangingPunct="0">
              <a:defRPr sz="1200" dirty="0">
                <a:latin typeface="Times New Roman" pitchFamily="18" charset="0"/>
                <a:cs typeface="+mn-cs"/>
              </a:defRPr>
            </a:lvl1pPr>
          </a:lstStyle>
          <a:p>
            <a:pPr>
              <a:defRPr/>
            </a:pPr>
            <a:endParaRPr lang="en-US" dirty="0"/>
          </a:p>
        </p:txBody>
      </p:sp>
      <p:sp>
        <p:nvSpPr>
          <p:cNvPr id="76807" name="Rectangle 7">
            <a:extLst>
              <a:ext uri="{FF2B5EF4-FFF2-40B4-BE49-F238E27FC236}">
                <a16:creationId xmlns:a16="http://schemas.microsoft.com/office/drawing/2014/main" id="{5F08F97A-8046-CFC0-AF43-45D1F1C59BA9}"/>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770" tIns="45885" rIns="91770" bIns="45885"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460DE526-9499-3842-848A-3827AC9E45E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5</a:t>
            </a:fld>
            <a:endParaRPr lang="en-US"/>
          </a:p>
        </p:txBody>
      </p:sp>
    </p:spTree>
    <p:extLst>
      <p:ext uri="{BB962C8B-B14F-4D97-AF65-F5344CB8AC3E}">
        <p14:creationId xmlns:p14="http://schemas.microsoft.com/office/powerpoint/2010/main" val="58748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14</a:t>
            </a:fld>
            <a:endParaRPr lang="en-US"/>
          </a:p>
        </p:txBody>
      </p:sp>
    </p:spTree>
    <p:extLst>
      <p:ext uri="{BB962C8B-B14F-4D97-AF65-F5344CB8AC3E}">
        <p14:creationId xmlns:p14="http://schemas.microsoft.com/office/powerpoint/2010/main" val="236771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15</a:t>
            </a:fld>
            <a:endParaRPr lang="en-US"/>
          </a:p>
        </p:txBody>
      </p:sp>
    </p:spTree>
    <p:extLst>
      <p:ext uri="{BB962C8B-B14F-4D97-AF65-F5344CB8AC3E}">
        <p14:creationId xmlns:p14="http://schemas.microsoft.com/office/powerpoint/2010/main" val="76609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16</a:t>
            </a:fld>
            <a:endParaRPr lang="en-US"/>
          </a:p>
        </p:txBody>
      </p:sp>
    </p:spTree>
    <p:extLst>
      <p:ext uri="{BB962C8B-B14F-4D97-AF65-F5344CB8AC3E}">
        <p14:creationId xmlns:p14="http://schemas.microsoft.com/office/powerpoint/2010/main" val="196825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17</a:t>
            </a:fld>
            <a:endParaRPr lang="en-US"/>
          </a:p>
        </p:txBody>
      </p:sp>
    </p:spTree>
    <p:extLst>
      <p:ext uri="{BB962C8B-B14F-4D97-AF65-F5344CB8AC3E}">
        <p14:creationId xmlns:p14="http://schemas.microsoft.com/office/powerpoint/2010/main" val="414678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18</a:t>
            </a:fld>
            <a:endParaRPr lang="en-US"/>
          </a:p>
        </p:txBody>
      </p:sp>
    </p:spTree>
    <p:extLst>
      <p:ext uri="{BB962C8B-B14F-4D97-AF65-F5344CB8AC3E}">
        <p14:creationId xmlns:p14="http://schemas.microsoft.com/office/powerpoint/2010/main" val="271524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19</a:t>
            </a:fld>
            <a:endParaRPr lang="en-US"/>
          </a:p>
        </p:txBody>
      </p:sp>
    </p:spTree>
    <p:extLst>
      <p:ext uri="{BB962C8B-B14F-4D97-AF65-F5344CB8AC3E}">
        <p14:creationId xmlns:p14="http://schemas.microsoft.com/office/powerpoint/2010/main" val="369564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20</a:t>
            </a:fld>
            <a:endParaRPr lang="en-US"/>
          </a:p>
        </p:txBody>
      </p:sp>
    </p:spTree>
    <p:extLst>
      <p:ext uri="{BB962C8B-B14F-4D97-AF65-F5344CB8AC3E}">
        <p14:creationId xmlns:p14="http://schemas.microsoft.com/office/powerpoint/2010/main" val="10759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21</a:t>
            </a:fld>
            <a:endParaRPr lang="en-US"/>
          </a:p>
        </p:txBody>
      </p:sp>
    </p:spTree>
    <p:extLst>
      <p:ext uri="{BB962C8B-B14F-4D97-AF65-F5344CB8AC3E}">
        <p14:creationId xmlns:p14="http://schemas.microsoft.com/office/powerpoint/2010/main" val="754740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22</a:t>
            </a:fld>
            <a:endParaRPr lang="en-US"/>
          </a:p>
        </p:txBody>
      </p:sp>
    </p:spTree>
    <p:extLst>
      <p:ext uri="{BB962C8B-B14F-4D97-AF65-F5344CB8AC3E}">
        <p14:creationId xmlns:p14="http://schemas.microsoft.com/office/powerpoint/2010/main" val="37105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23</a:t>
            </a:fld>
            <a:endParaRPr lang="en-US"/>
          </a:p>
        </p:txBody>
      </p:sp>
    </p:spTree>
    <p:extLst>
      <p:ext uri="{BB962C8B-B14F-4D97-AF65-F5344CB8AC3E}">
        <p14:creationId xmlns:p14="http://schemas.microsoft.com/office/powerpoint/2010/main" val="287135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6</a:t>
            </a:fld>
            <a:endParaRPr lang="en-US"/>
          </a:p>
        </p:txBody>
      </p:sp>
    </p:spTree>
    <p:extLst>
      <p:ext uri="{BB962C8B-B14F-4D97-AF65-F5344CB8AC3E}">
        <p14:creationId xmlns:p14="http://schemas.microsoft.com/office/powerpoint/2010/main" val="75642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24</a:t>
            </a:fld>
            <a:endParaRPr lang="en-US"/>
          </a:p>
        </p:txBody>
      </p:sp>
    </p:spTree>
    <p:extLst>
      <p:ext uri="{BB962C8B-B14F-4D97-AF65-F5344CB8AC3E}">
        <p14:creationId xmlns:p14="http://schemas.microsoft.com/office/powerpoint/2010/main" val="3962815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25</a:t>
            </a:fld>
            <a:endParaRPr lang="en-US"/>
          </a:p>
        </p:txBody>
      </p:sp>
    </p:spTree>
    <p:extLst>
      <p:ext uri="{BB962C8B-B14F-4D97-AF65-F5344CB8AC3E}">
        <p14:creationId xmlns:p14="http://schemas.microsoft.com/office/powerpoint/2010/main" val="2725469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26</a:t>
            </a:fld>
            <a:endParaRPr lang="en-US"/>
          </a:p>
        </p:txBody>
      </p:sp>
    </p:spTree>
    <p:extLst>
      <p:ext uri="{BB962C8B-B14F-4D97-AF65-F5344CB8AC3E}">
        <p14:creationId xmlns:p14="http://schemas.microsoft.com/office/powerpoint/2010/main" val="812869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27</a:t>
            </a:fld>
            <a:endParaRPr lang="en-US"/>
          </a:p>
        </p:txBody>
      </p:sp>
    </p:spTree>
    <p:extLst>
      <p:ext uri="{BB962C8B-B14F-4D97-AF65-F5344CB8AC3E}">
        <p14:creationId xmlns:p14="http://schemas.microsoft.com/office/powerpoint/2010/main" val="395200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28</a:t>
            </a:fld>
            <a:endParaRPr lang="en-US"/>
          </a:p>
        </p:txBody>
      </p:sp>
    </p:spTree>
    <p:extLst>
      <p:ext uri="{BB962C8B-B14F-4D97-AF65-F5344CB8AC3E}">
        <p14:creationId xmlns:p14="http://schemas.microsoft.com/office/powerpoint/2010/main" val="370058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29</a:t>
            </a:fld>
            <a:endParaRPr lang="en-US"/>
          </a:p>
        </p:txBody>
      </p:sp>
    </p:spTree>
    <p:extLst>
      <p:ext uri="{BB962C8B-B14F-4D97-AF65-F5344CB8AC3E}">
        <p14:creationId xmlns:p14="http://schemas.microsoft.com/office/powerpoint/2010/main" val="2365572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30</a:t>
            </a:fld>
            <a:endParaRPr lang="en-US"/>
          </a:p>
        </p:txBody>
      </p:sp>
    </p:spTree>
    <p:extLst>
      <p:ext uri="{BB962C8B-B14F-4D97-AF65-F5344CB8AC3E}">
        <p14:creationId xmlns:p14="http://schemas.microsoft.com/office/powerpoint/2010/main" val="3900564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31</a:t>
            </a:fld>
            <a:endParaRPr lang="en-US"/>
          </a:p>
        </p:txBody>
      </p:sp>
    </p:spTree>
    <p:extLst>
      <p:ext uri="{BB962C8B-B14F-4D97-AF65-F5344CB8AC3E}">
        <p14:creationId xmlns:p14="http://schemas.microsoft.com/office/powerpoint/2010/main" val="3168857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32</a:t>
            </a:fld>
            <a:endParaRPr lang="en-US"/>
          </a:p>
        </p:txBody>
      </p:sp>
    </p:spTree>
    <p:extLst>
      <p:ext uri="{BB962C8B-B14F-4D97-AF65-F5344CB8AC3E}">
        <p14:creationId xmlns:p14="http://schemas.microsoft.com/office/powerpoint/2010/main" val="119535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6E38C611-F428-4E4F-9F13-B23EAC08961F}" type="slidenum">
              <a:rPr lang="en-US" smtClean="0"/>
              <a:t>7</a:t>
            </a:fld>
            <a:endParaRPr lang="en-US"/>
          </a:p>
        </p:txBody>
      </p:sp>
    </p:spTree>
    <p:extLst>
      <p:ext uri="{BB962C8B-B14F-4D97-AF65-F5344CB8AC3E}">
        <p14:creationId xmlns:p14="http://schemas.microsoft.com/office/powerpoint/2010/main" val="103565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6E38C611-F428-4E4F-9F13-B23EAC08961F}" type="slidenum">
              <a:rPr lang="en-US" smtClean="0"/>
              <a:t>8</a:t>
            </a:fld>
            <a:endParaRPr lang="en-US"/>
          </a:p>
        </p:txBody>
      </p:sp>
    </p:spTree>
    <p:extLst>
      <p:ext uri="{BB962C8B-B14F-4D97-AF65-F5344CB8AC3E}">
        <p14:creationId xmlns:p14="http://schemas.microsoft.com/office/powerpoint/2010/main" val="423569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9</a:t>
            </a:fld>
            <a:endParaRPr lang="en-US"/>
          </a:p>
        </p:txBody>
      </p:sp>
    </p:spTree>
    <p:extLst>
      <p:ext uri="{BB962C8B-B14F-4D97-AF65-F5344CB8AC3E}">
        <p14:creationId xmlns:p14="http://schemas.microsoft.com/office/powerpoint/2010/main" val="140194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10</a:t>
            </a:fld>
            <a:endParaRPr lang="en-US"/>
          </a:p>
        </p:txBody>
      </p:sp>
    </p:spTree>
    <p:extLst>
      <p:ext uri="{BB962C8B-B14F-4D97-AF65-F5344CB8AC3E}">
        <p14:creationId xmlns:p14="http://schemas.microsoft.com/office/powerpoint/2010/main" val="208340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11</a:t>
            </a:fld>
            <a:endParaRPr lang="en-US"/>
          </a:p>
        </p:txBody>
      </p:sp>
    </p:spTree>
    <p:extLst>
      <p:ext uri="{BB962C8B-B14F-4D97-AF65-F5344CB8AC3E}">
        <p14:creationId xmlns:p14="http://schemas.microsoft.com/office/powerpoint/2010/main" val="358542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12</a:t>
            </a:fld>
            <a:endParaRPr lang="en-US"/>
          </a:p>
        </p:txBody>
      </p:sp>
    </p:spTree>
    <p:extLst>
      <p:ext uri="{BB962C8B-B14F-4D97-AF65-F5344CB8AC3E}">
        <p14:creationId xmlns:p14="http://schemas.microsoft.com/office/powerpoint/2010/main" val="104387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95B28-EADD-4EBF-A89F-BC19EC8084BE}" type="slidenum">
              <a:rPr lang="en-US" smtClean="0"/>
              <a:t>13</a:t>
            </a:fld>
            <a:endParaRPr lang="en-US"/>
          </a:p>
        </p:txBody>
      </p:sp>
    </p:spTree>
    <p:extLst>
      <p:ext uri="{BB962C8B-B14F-4D97-AF65-F5344CB8AC3E}">
        <p14:creationId xmlns:p14="http://schemas.microsoft.com/office/powerpoint/2010/main" val="9800870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xml"/><Relationship Id="rId7" Type="http://schemas.openxmlformats.org/officeDocument/2006/relationships/oleObject" Target="../embeddings/oleObject5.bin"/><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10" Type="http://schemas.openxmlformats.org/officeDocument/2006/relationships/image" Target="../media/image6.emf"/><Relationship Id="rId4" Type="http://schemas.openxmlformats.org/officeDocument/2006/relationships/tags" Target="../tags/tag17.xml"/><Relationship Id="rId9"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1.xml"/><Relationship Id="rId7" Type="http://schemas.openxmlformats.org/officeDocument/2006/relationships/image" Target="../media/image3.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51347B65-B6B3-6F1E-5275-B45361C27DC8}"/>
              </a:ext>
            </a:extLst>
          </p:cNvPr>
          <p:cNvGraphicFramePr>
            <a:graphicFrameLocks noChangeAspect="1"/>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5" imgW="38100" imgH="38100" progId="TCLayout.ActiveDocument.1">
                  <p:embed/>
                </p:oleObj>
              </mc:Choice>
              <mc:Fallback>
                <p:oleObj name="think-cell Slide" r:id="rId5" imgW="38100" imgH="38100" progId="TCLayout.ActiveDocument.1">
                  <p:embed/>
                  <p:pic>
                    <p:nvPicPr>
                      <p:cNvPr id="2" name="Object 7" hidden="1">
                        <a:extLst>
                          <a:ext uri="{FF2B5EF4-FFF2-40B4-BE49-F238E27FC236}">
                            <a16:creationId xmlns:a16="http://schemas.microsoft.com/office/drawing/2014/main" id="{51347B65-B6B3-6F1E-5275-B45361C27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1" descr="PPT_Template_16.jpg">
            <a:extLst>
              <a:ext uri="{FF2B5EF4-FFF2-40B4-BE49-F238E27FC236}">
                <a16:creationId xmlns:a16="http://schemas.microsoft.com/office/drawing/2014/main" id="{A3EBC289-F43B-F6CA-4831-3B1921B82C5C}"/>
              </a:ext>
            </a:extLst>
          </p:cNvPr>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604"/>
          <a:stretch/>
        </p:blipFill>
        <p:spPr bwMode="auto">
          <a:xfrm>
            <a:off x="-55658" y="0"/>
            <a:ext cx="9209184"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61044BF8-E199-3291-F88C-36F17C485884}"/>
              </a:ext>
            </a:extLst>
          </p:cNvPr>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l="6277" t="1482" r="7948" b="1026"/>
          <a:stretch/>
        </p:blipFill>
        <p:spPr bwMode="auto">
          <a:xfrm>
            <a:off x="-55658" y="816769"/>
            <a:ext cx="3079846"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276600" y="2350227"/>
            <a:ext cx="5403850" cy="461665"/>
          </a:xfrm>
        </p:spPr>
        <p:txBody>
          <a:bodyPr anchor="ctr">
            <a:spAutoFit/>
          </a:bodyPr>
          <a:lstStyle>
            <a:lvl1pPr marL="0" indent="0">
              <a:buFontTx/>
              <a:buNone/>
              <a:defRPr sz="2400" b="1">
                <a:solidFill>
                  <a:schemeClr val="tx2">
                    <a:lumMod val="50000"/>
                  </a:schemeClr>
                </a:solidFill>
              </a:defRPr>
            </a:lvl1pPr>
            <a:lvl2pPr marL="254794" indent="0">
              <a:buFontTx/>
              <a:buNone/>
              <a:defRPr sz="2400" b="1">
                <a:solidFill>
                  <a:schemeClr val="accent1">
                    <a:lumMod val="50000"/>
                  </a:schemeClr>
                </a:solidFill>
              </a:defRPr>
            </a:lvl2pPr>
            <a:lvl3pPr marL="517922" indent="0">
              <a:buFontTx/>
              <a:buNone/>
              <a:defRPr sz="2400" b="1">
                <a:solidFill>
                  <a:schemeClr val="accent1">
                    <a:lumMod val="50000"/>
                  </a:schemeClr>
                </a:solidFill>
              </a:defRPr>
            </a:lvl3pPr>
            <a:lvl4pPr marL="773906" indent="0">
              <a:buFontTx/>
              <a:buNone/>
              <a:defRPr sz="2400" b="1">
                <a:solidFill>
                  <a:schemeClr val="accent1">
                    <a:lumMod val="50000"/>
                  </a:schemeClr>
                </a:solidFill>
              </a:defRPr>
            </a:lvl4pPr>
            <a:lvl5pPr marL="1028700" indent="0">
              <a:buFontTx/>
              <a:buNone/>
              <a:defRPr sz="2400" b="1">
                <a:solidFill>
                  <a:schemeClr val="accent1">
                    <a:lumMod val="50000"/>
                  </a:schemeClr>
                </a:solidFill>
              </a:defRPr>
            </a:lvl5pPr>
          </a:lstStyle>
          <a:p>
            <a:pPr lvl="0"/>
            <a:r>
              <a:rPr lang="en-US"/>
              <a:t>Click to edit Master text styles</a:t>
            </a:r>
          </a:p>
        </p:txBody>
      </p:sp>
      <p:sp>
        <p:nvSpPr>
          <p:cNvPr id="13" name="Text Placeholder 5"/>
          <p:cNvSpPr>
            <a:spLocks noGrp="1"/>
          </p:cNvSpPr>
          <p:nvPr>
            <p:ph type="body" sz="quarter" idx="14"/>
          </p:nvPr>
        </p:nvSpPr>
        <p:spPr>
          <a:xfrm>
            <a:off x="3282696" y="3264948"/>
            <a:ext cx="5404104" cy="569214"/>
          </a:xfrm>
        </p:spPr>
        <p:txBody>
          <a:bodyPr anchor="ctr">
            <a:noAutofit/>
          </a:bodyPr>
          <a:lstStyle>
            <a:lvl1pPr marL="0" indent="0">
              <a:buFontTx/>
              <a:buNone/>
              <a:defRPr sz="1800">
                <a:solidFill>
                  <a:schemeClr val="accent1"/>
                </a:solidFill>
              </a:defRPr>
            </a:lvl1pPr>
            <a:lvl2pPr marL="254794" indent="0">
              <a:buFontTx/>
              <a:buNone/>
              <a:defRPr sz="2100">
                <a:solidFill>
                  <a:schemeClr val="accent1"/>
                </a:solidFill>
              </a:defRPr>
            </a:lvl2pPr>
            <a:lvl3pPr marL="517922" indent="0">
              <a:buFontTx/>
              <a:buNone/>
              <a:defRPr sz="2100">
                <a:solidFill>
                  <a:schemeClr val="accent1"/>
                </a:solidFill>
              </a:defRPr>
            </a:lvl3pPr>
            <a:lvl4pPr marL="773906" indent="0">
              <a:buFontTx/>
              <a:buNone/>
              <a:defRPr sz="2100">
                <a:solidFill>
                  <a:schemeClr val="accent1"/>
                </a:solidFill>
              </a:defRPr>
            </a:lvl4pPr>
            <a:lvl5pPr marL="1028700" indent="0">
              <a:buFontTx/>
              <a:buNone/>
              <a:defRPr sz="21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08164063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auto">
          <a:xfrm>
            <a:off x="361314" y="85573"/>
            <a:ext cx="8412480" cy="459486"/>
          </a:xfrm>
          <a:prstGeom prst="rect">
            <a:avLst/>
          </a:prstGeom>
          <a:noFill/>
          <a:ln w="9525">
            <a:noFill/>
            <a:miter lim="800000"/>
            <a:headEnd/>
            <a:tailEnd/>
          </a:ln>
          <a:effectLst/>
        </p:spPr>
        <p:txBody>
          <a:bodyPr/>
          <a:lstStyle>
            <a:lvl1pPr>
              <a:defRPr sz="1950"/>
            </a:lvl1pPr>
          </a:lstStyle>
          <a:p>
            <a:pPr lvl="0"/>
            <a:r>
              <a:rPr lang="en-US" dirty="0"/>
              <a:t>Click to edit Master title style</a:t>
            </a:r>
          </a:p>
        </p:txBody>
      </p:sp>
      <p:sp>
        <p:nvSpPr>
          <p:cNvPr id="15" name="Content Placeholder 14"/>
          <p:cNvSpPr>
            <a:spLocks noGrp="1"/>
          </p:cNvSpPr>
          <p:nvPr>
            <p:ph sz="quarter" idx="10"/>
          </p:nvPr>
        </p:nvSpPr>
        <p:spPr>
          <a:xfrm>
            <a:off x="361314" y="857250"/>
            <a:ext cx="8412480" cy="37033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24372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DB190B13-EA78-5305-0B7A-A1B974BAD97B}"/>
              </a:ext>
            </a:extLst>
          </p:cNvPr>
          <p:cNvGraphicFramePr>
            <a:graphicFrameLocks noChangeAspect="1"/>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6" imgW="38100" imgH="38100" progId="TCLayout.ActiveDocument.1">
                  <p:embed/>
                </p:oleObj>
              </mc:Choice>
              <mc:Fallback>
                <p:oleObj name="think-cell Slide" r:id="rId6" imgW="38100" imgH="38100" progId="TCLayout.ActiveDocument.1">
                  <p:embed/>
                  <p:pic>
                    <p:nvPicPr>
                      <p:cNvPr id="2" name="Object 7" hidden="1">
                        <a:extLst>
                          <a:ext uri="{FF2B5EF4-FFF2-40B4-BE49-F238E27FC236}">
                            <a16:creationId xmlns:a16="http://schemas.microsoft.com/office/drawing/2014/main" id="{DB190B13-EA78-5305-0B7A-A1B974BAD9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1">
            <a:extLst>
              <a:ext uri="{FF2B5EF4-FFF2-40B4-BE49-F238E27FC236}">
                <a16:creationId xmlns:a16="http://schemas.microsoft.com/office/drawing/2014/main" id="{05F003D5-62FB-60F6-AAE8-B196258467C4}"/>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44FD8BB6-97E0-6001-0979-F82671274732}"/>
              </a:ext>
            </a:extLst>
          </p:cNvPr>
          <p:cNvSpPr txBox="1">
            <a:spLocks/>
          </p:cNvSpPr>
          <p:nvPr>
            <p:custDataLst>
              <p:tags r:id="rId3"/>
            </p:custDataLst>
          </p:nvPr>
        </p:nvSpPr>
        <p:spPr>
          <a:xfrm>
            <a:off x="4160838" y="4997450"/>
            <a:ext cx="822325" cy="136525"/>
          </a:xfrm>
          <a:prstGeom prst="rect">
            <a:avLst/>
          </a:prstGeom>
        </p:spPr>
        <p:txBody>
          <a:bodyPr anchor="ctr"/>
          <a:lstStyle>
            <a:defPPr>
              <a:defRPr lang="en-US"/>
            </a:defPPr>
            <a:lvl1pPr algn="r" rtl="0" fontAlgn="base">
              <a:spcBef>
                <a:spcPct val="0"/>
              </a:spcBef>
              <a:spcAft>
                <a:spcPct val="0"/>
              </a:spcAft>
              <a:defRPr sz="900" kern="1200">
                <a:solidFill>
                  <a:srgbClr val="000000"/>
                </a:solidFill>
                <a:latin typeface="Arial" panose="020B0604020202020204" pitchFamily="34" charset="0"/>
                <a:ea typeface="Arial Unicode MS" pitchFamily="34" charset="-128"/>
                <a:cs typeface="Arial" panose="020B0604020202020204" pitchFamily="34" charset="0"/>
              </a:defRPr>
            </a:lvl1pPr>
            <a:lvl2pPr marL="4572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2pPr>
            <a:lvl3pPr marL="9144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3pPr>
            <a:lvl4pPr marL="13716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4pPr>
            <a:lvl5pPr marL="18288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rgbClr val="000000"/>
                </a:solidFill>
                <a:latin typeface="Arial" charset="0"/>
                <a:ea typeface="Arial Unicode MS" pitchFamily="34" charset="-128"/>
                <a:cs typeface="Arial Unicode MS" pitchFamily="34" charset="-128"/>
              </a:defRPr>
            </a:lvl9pPr>
          </a:lstStyle>
          <a:p>
            <a:pPr algn="ctr" eaLnBrk="1" hangingPunct="1">
              <a:defRPr/>
            </a:pPr>
            <a:fld id="{327103D8-B9C8-3A48-9C88-71029767DF18}" type="slidenum">
              <a:rPr lang="en-US" sz="675" smtClean="0">
                <a:solidFill>
                  <a:schemeClr val="bg1"/>
                </a:solidFill>
              </a:rPr>
              <a:pPr algn="ctr" eaLnBrk="1" hangingPunct="1">
                <a:defRPr/>
              </a:pPr>
              <a:t>‹#›</a:t>
            </a:fld>
            <a:endParaRPr lang="en-US" sz="675" dirty="0">
              <a:solidFill>
                <a:schemeClr val="bg1"/>
              </a:solidFill>
            </a:endParaRPr>
          </a:p>
        </p:txBody>
      </p:sp>
      <p:pic>
        <p:nvPicPr>
          <p:cNvPr id="5" name="Picture 13" descr="RG LOGO_KO_300.eps">
            <a:extLst>
              <a:ext uri="{FF2B5EF4-FFF2-40B4-BE49-F238E27FC236}">
                <a16:creationId xmlns:a16="http://schemas.microsoft.com/office/drawing/2014/main" id="{0E1F5428-DCFF-76DC-4CD6-E854E90CEACA}"/>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180388" y="5003800"/>
            <a:ext cx="644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1"/>
          </p:nvPr>
        </p:nvSpPr>
        <p:spPr>
          <a:xfrm>
            <a:off x="1752600" y="971550"/>
            <a:ext cx="7132320" cy="2343150"/>
          </a:xfrm>
          <a:prstGeom prst="rect">
            <a:avLst/>
          </a:prstGeom>
        </p:spPr>
        <p:txBody>
          <a:bodyPr/>
          <a:lstStyle>
            <a:lvl1pPr marL="257175" indent="-257175">
              <a:spcBef>
                <a:spcPts val="0"/>
              </a:spcBef>
              <a:spcAft>
                <a:spcPts val="1350"/>
              </a:spcAft>
              <a:buClr>
                <a:schemeClr val="accent1"/>
              </a:buClr>
              <a:buFont typeface="Wingdings" panose="05000000000000000000" pitchFamily="2" charset="2"/>
              <a:buChar char="§"/>
              <a:defRPr sz="1800" b="1" baseline="0">
                <a:solidFill>
                  <a:schemeClr val="tx1"/>
                </a:solidFill>
                <a:latin typeface="Arial" panose="020B0604020202020204" pitchFamily="34" charset="0"/>
                <a:cs typeface="Arial" panose="020B0604020202020204" pitchFamily="34" charset="0"/>
              </a:defRPr>
            </a:lvl1pPr>
            <a:lvl2pPr marL="557213" indent="-214313">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8572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3pPr>
            <a:lvl4pPr marL="12001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15430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p:nvPr>
        </p:nvSpPr>
        <p:spPr bwMode="auto">
          <a:xfrm>
            <a:off x="1752600" y="107004"/>
            <a:ext cx="7132320" cy="459486"/>
          </a:xfrm>
          <a:prstGeom prst="rect">
            <a:avLst/>
          </a:prstGeom>
          <a:noFill/>
          <a:ln w="9525">
            <a:noFill/>
            <a:miter lim="800000"/>
            <a:headEnd/>
            <a:tailEnd/>
          </a:ln>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48029805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CCC53C6F-F7C2-901A-AE6D-F28F7B6C20E5}"/>
              </a:ext>
            </a:extLst>
          </p:cNvPr>
          <p:cNvGraphicFramePr>
            <a:graphicFrameLocks noChangeAspect="1"/>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6" imgW="38100" imgH="38100" progId="TCLayout.ActiveDocument.1">
                  <p:embed/>
                </p:oleObj>
              </mc:Choice>
              <mc:Fallback>
                <p:oleObj name="think-cell Slide" r:id="rId6" imgW="38100" imgH="38100" progId="TCLayout.ActiveDocument.1">
                  <p:embed/>
                  <p:pic>
                    <p:nvPicPr>
                      <p:cNvPr id="2" name="Object 7" hidden="1">
                        <a:extLst>
                          <a:ext uri="{FF2B5EF4-FFF2-40B4-BE49-F238E27FC236}">
                            <a16:creationId xmlns:a16="http://schemas.microsoft.com/office/drawing/2014/main" id="{CCC53C6F-F7C2-901A-AE6D-F28F7B6C2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1">
            <a:extLst>
              <a:ext uri="{FF2B5EF4-FFF2-40B4-BE49-F238E27FC236}">
                <a16:creationId xmlns:a16="http://schemas.microsoft.com/office/drawing/2014/main" id="{827F496A-E712-4757-BF6D-E8410014DD2D}"/>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E890CD4-6835-EB94-96E9-32C8A13EA69C}"/>
              </a:ext>
            </a:extLst>
          </p:cNvPr>
          <p:cNvSpPr txBox="1">
            <a:spLocks/>
          </p:cNvSpPr>
          <p:nvPr>
            <p:custDataLst>
              <p:tags r:id="rId3"/>
            </p:custDataLst>
          </p:nvPr>
        </p:nvSpPr>
        <p:spPr>
          <a:xfrm>
            <a:off x="4160838" y="4997450"/>
            <a:ext cx="822325" cy="136525"/>
          </a:xfrm>
          <a:prstGeom prst="rect">
            <a:avLst/>
          </a:prstGeom>
        </p:spPr>
        <p:txBody>
          <a:bodyPr anchor="ctr"/>
          <a:lstStyle>
            <a:defPPr>
              <a:defRPr lang="en-US"/>
            </a:defPPr>
            <a:lvl1pPr algn="r" rtl="0" fontAlgn="base">
              <a:spcBef>
                <a:spcPct val="0"/>
              </a:spcBef>
              <a:spcAft>
                <a:spcPct val="0"/>
              </a:spcAft>
              <a:defRPr sz="900" kern="1200">
                <a:solidFill>
                  <a:srgbClr val="000000"/>
                </a:solidFill>
                <a:latin typeface="Arial" panose="020B0604020202020204" pitchFamily="34" charset="0"/>
                <a:ea typeface="Arial Unicode MS" pitchFamily="34" charset="-128"/>
                <a:cs typeface="Arial" panose="020B0604020202020204" pitchFamily="34" charset="0"/>
              </a:defRPr>
            </a:lvl1pPr>
            <a:lvl2pPr marL="4572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2pPr>
            <a:lvl3pPr marL="9144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3pPr>
            <a:lvl4pPr marL="13716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4pPr>
            <a:lvl5pPr marL="18288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rgbClr val="000000"/>
                </a:solidFill>
                <a:latin typeface="Arial" charset="0"/>
                <a:ea typeface="Arial Unicode MS" pitchFamily="34" charset="-128"/>
                <a:cs typeface="Arial Unicode MS" pitchFamily="34" charset="-128"/>
              </a:defRPr>
            </a:lvl9pPr>
          </a:lstStyle>
          <a:p>
            <a:pPr algn="ctr" eaLnBrk="1" hangingPunct="1">
              <a:defRPr/>
            </a:pPr>
            <a:fld id="{7DEDD6DD-1696-C148-9E9F-9EE71D532E5E}" type="slidenum">
              <a:rPr lang="en-US" sz="675" smtClean="0">
                <a:solidFill>
                  <a:schemeClr val="bg1"/>
                </a:solidFill>
              </a:rPr>
              <a:pPr algn="ctr" eaLnBrk="1" hangingPunct="1">
                <a:defRPr/>
              </a:pPr>
              <a:t>‹#›</a:t>
            </a:fld>
            <a:endParaRPr lang="en-US" sz="675" dirty="0">
              <a:solidFill>
                <a:schemeClr val="bg1"/>
              </a:solidFill>
            </a:endParaRPr>
          </a:p>
        </p:txBody>
      </p:sp>
      <p:pic>
        <p:nvPicPr>
          <p:cNvPr id="5" name="Picture 13" descr="RG LOGO_KO_300.eps">
            <a:extLst>
              <a:ext uri="{FF2B5EF4-FFF2-40B4-BE49-F238E27FC236}">
                <a16:creationId xmlns:a16="http://schemas.microsoft.com/office/drawing/2014/main" id="{CE3740C3-9AC7-D663-45FD-0A5451A7153B}"/>
              </a:ext>
            </a:extLst>
          </p:cNvPr>
          <p:cNvPicPr>
            <a:picLocks noChangeAspect="1" noChangeArrowheads="1"/>
          </p:cNvPicPr>
          <p:nvPr userDrawn="1">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8180388" y="5003800"/>
            <a:ext cx="644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7"/>
          <p:cNvSpPr>
            <a:spLocks noGrp="1"/>
          </p:cNvSpPr>
          <p:nvPr>
            <p:ph type="body" sz="quarter" idx="13"/>
          </p:nvPr>
        </p:nvSpPr>
        <p:spPr>
          <a:xfrm>
            <a:off x="6248400" y="1314450"/>
            <a:ext cx="2743200" cy="2800350"/>
          </a:xfrm>
          <a:prstGeom prst="rect">
            <a:avLst/>
          </a:prstGeom>
        </p:spPr>
        <p:txBody>
          <a:bodyPr/>
          <a:lstStyle>
            <a:lvl1pPr marL="257175" marR="0" indent="-257175" algn="l" defTabSz="685800" rtl="0" eaLnBrk="1" fontAlgn="auto" latinLnBrk="0" hangingPunct="1">
              <a:lnSpc>
                <a:spcPct val="100000"/>
              </a:lnSpc>
              <a:spcBef>
                <a:spcPts val="0"/>
              </a:spcBef>
              <a:spcAft>
                <a:spcPts val="1350"/>
              </a:spcAft>
              <a:buClr>
                <a:schemeClr val="accent1"/>
              </a:buClr>
              <a:buSzPct val="100000"/>
              <a:buFont typeface="Wingdings" panose="05000000000000000000" pitchFamily="2" charset="2"/>
              <a:buChar char="§"/>
              <a:tabLst/>
              <a:defRPr sz="1500" b="1">
                <a:solidFill>
                  <a:schemeClr val="tx1"/>
                </a:solidFill>
                <a:latin typeface="+mn-lt"/>
              </a:defRPr>
            </a:lvl1pPr>
            <a:lvl2pPr marL="557213" indent="-214313">
              <a:buClr>
                <a:schemeClr val="accent1"/>
              </a:buClr>
              <a:buFont typeface="Wingdings" panose="05000000000000000000" pitchFamily="2" charset="2"/>
              <a:buChar char="§"/>
              <a:defRPr sz="1500">
                <a:solidFill>
                  <a:schemeClr val="tx1"/>
                </a:solidFill>
                <a:latin typeface="+mn-lt"/>
              </a:defRPr>
            </a:lvl2pPr>
            <a:lvl3pPr marL="857250" indent="-171450">
              <a:buClr>
                <a:schemeClr val="accent1"/>
              </a:buClr>
              <a:buFont typeface="Wingdings" panose="05000000000000000000" pitchFamily="2" charset="2"/>
              <a:buChar char="§"/>
              <a:defRPr sz="1500">
                <a:solidFill>
                  <a:schemeClr val="tx1"/>
                </a:solidFill>
                <a:latin typeface="+mn-lt"/>
              </a:defRPr>
            </a:lvl3pPr>
            <a:lvl4pPr marL="1200150" indent="-171450">
              <a:buClr>
                <a:schemeClr val="accent1"/>
              </a:buClr>
              <a:buFont typeface="Wingdings" panose="05000000000000000000" pitchFamily="2" charset="2"/>
              <a:buChar char="§"/>
              <a:defRPr sz="1500">
                <a:solidFill>
                  <a:schemeClr val="tx1"/>
                </a:solidFill>
                <a:latin typeface="+mn-lt"/>
              </a:defRPr>
            </a:lvl4pPr>
            <a:lvl5pPr marL="1543050" indent="-171450">
              <a:buClr>
                <a:schemeClr val="accent1"/>
              </a:buClr>
              <a:buFont typeface="Wingdings" panose="05000000000000000000" pitchFamily="2" charset="2"/>
              <a:buChar char="§"/>
              <a:defRPr sz="15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3"/>
          <p:cNvSpPr>
            <a:spLocks noGrp="1"/>
          </p:cNvSpPr>
          <p:nvPr>
            <p:ph type="body" sz="quarter" idx="11"/>
          </p:nvPr>
        </p:nvSpPr>
        <p:spPr>
          <a:xfrm>
            <a:off x="1752600" y="971550"/>
            <a:ext cx="4267200" cy="2343150"/>
          </a:xfrm>
          <a:prstGeom prst="rect">
            <a:avLst/>
          </a:prstGeom>
        </p:spPr>
        <p:txBody>
          <a:bodyPr/>
          <a:lstStyle>
            <a:lvl1pPr marL="257175" indent="-257175">
              <a:spcBef>
                <a:spcPts val="0"/>
              </a:spcBef>
              <a:spcAft>
                <a:spcPts val="1350"/>
              </a:spcAft>
              <a:buClr>
                <a:schemeClr val="accent1"/>
              </a:buClr>
              <a:buFont typeface="Wingdings" panose="05000000000000000000" pitchFamily="2" charset="2"/>
              <a:buChar char="§"/>
              <a:defRPr sz="1800" b="1" baseline="0">
                <a:solidFill>
                  <a:schemeClr val="tx1"/>
                </a:solidFill>
                <a:latin typeface="Arial" panose="020B0604020202020204" pitchFamily="34" charset="0"/>
                <a:cs typeface="Arial" panose="020B0604020202020204" pitchFamily="34" charset="0"/>
              </a:defRPr>
            </a:lvl1pPr>
            <a:lvl2pPr marL="557213" indent="-214313">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8572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3pPr>
            <a:lvl4pPr marL="12001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1543050" indent="-171450">
              <a:buClr>
                <a:schemeClr val="accent1"/>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2"/>
          <p:cNvSpPr>
            <a:spLocks noGrp="1" noChangeArrowheads="1"/>
          </p:cNvSpPr>
          <p:nvPr>
            <p:ph type="title"/>
          </p:nvPr>
        </p:nvSpPr>
        <p:spPr bwMode="auto">
          <a:xfrm>
            <a:off x="1752600" y="107004"/>
            <a:ext cx="7132320" cy="459486"/>
          </a:xfrm>
          <a:prstGeom prst="rect">
            <a:avLst/>
          </a:prstGeom>
          <a:noFill/>
          <a:ln w="9525">
            <a:noFill/>
            <a:miter lim="800000"/>
            <a:headEnd/>
            <a:tailEnd/>
          </a:ln>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31617752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3CA4ABA2-9DB2-4774-BEEF-745135442C07}"/>
              </a:ext>
            </a:extLst>
          </p:cNvPr>
          <p:cNvGraphicFramePr>
            <a:graphicFrameLocks noChangeAspect="1"/>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7" imgW="38100" imgH="38100" progId="TCLayout.ActiveDocument.1">
                  <p:embed/>
                </p:oleObj>
              </mc:Choice>
              <mc:Fallback>
                <p:oleObj name="think-cell Slide" r:id="rId7" imgW="38100" imgH="38100" progId="TCLayout.ActiveDocument.1">
                  <p:embed/>
                  <p:pic>
                    <p:nvPicPr>
                      <p:cNvPr id="2" name="Object 7" hidden="1">
                        <a:extLst>
                          <a:ext uri="{FF2B5EF4-FFF2-40B4-BE49-F238E27FC236}">
                            <a16:creationId xmlns:a16="http://schemas.microsoft.com/office/drawing/2014/main" id="{3CA4ABA2-9DB2-4774-BEEF-745135442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1">
            <a:extLst>
              <a:ext uri="{FF2B5EF4-FFF2-40B4-BE49-F238E27FC236}">
                <a16:creationId xmlns:a16="http://schemas.microsoft.com/office/drawing/2014/main" id="{BD5D6466-D7D1-7F53-A4E0-50F6191BCA12}"/>
              </a:ext>
            </a:extLst>
          </p:cNvPr>
          <p:cNvPicPr>
            <a:picLocks noChangeAspect="1" noChangeArrowheads="1"/>
          </p:cNvPicPr>
          <p:nvPr userDrawn="1">
            <p:custDataLst>
              <p:tags r:id="rId2"/>
            </p:custDataLst>
          </p:nvPr>
        </p:nvPicPr>
        <p:blipFill>
          <a:blip r:embed="rId9">
            <a:extLst>
              <a:ext uri="{28A0092B-C50C-407E-A947-70E740481C1C}">
                <a14:useLocalDpi xmlns:a14="http://schemas.microsoft.com/office/drawing/2010/main" val="0"/>
              </a:ext>
            </a:extLst>
          </a:blip>
          <a:srcRect t="85744"/>
          <a:stretch>
            <a:fillRect/>
          </a:stretch>
        </p:blipFill>
        <p:spPr bwMode="auto">
          <a:xfrm>
            <a:off x="-4763" y="4413250"/>
            <a:ext cx="91487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49B870C4-1245-191C-365A-9432F0CE13B4}"/>
              </a:ext>
            </a:extLst>
          </p:cNvPr>
          <p:cNvSpPr txBox="1">
            <a:spLocks/>
          </p:cNvSpPr>
          <p:nvPr>
            <p:custDataLst>
              <p:tags r:id="rId3"/>
            </p:custDataLst>
          </p:nvPr>
        </p:nvSpPr>
        <p:spPr>
          <a:xfrm>
            <a:off x="4160838" y="4997450"/>
            <a:ext cx="822325" cy="136525"/>
          </a:xfrm>
          <a:prstGeom prst="rect">
            <a:avLst/>
          </a:prstGeom>
        </p:spPr>
        <p:txBody>
          <a:bodyPr anchor="ctr"/>
          <a:lstStyle>
            <a:defPPr>
              <a:defRPr lang="en-US"/>
            </a:defPPr>
            <a:lvl1pPr algn="r" rtl="0" fontAlgn="base">
              <a:spcBef>
                <a:spcPct val="0"/>
              </a:spcBef>
              <a:spcAft>
                <a:spcPct val="0"/>
              </a:spcAft>
              <a:defRPr sz="900" kern="1200">
                <a:solidFill>
                  <a:srgbClr val="000000"/>
                </a:solidFill>
                <a:latin typeface="Arial" panose="020B0604020202020204" pitchFamily="34" charset="0"/>
                <a:ea typeface="Arial Unicode MS" pitchFamily="34" charset="-128"/>
                <a:cs typeface="Arial" panose="020B0604020202020204" pitchFamily="34" charset="0"/>
              </a:defRPr>
            </a:lvl1pPr>
            <a:lvl2pPr marL="4572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2pPr>
            <a:lvl3pPr marL="9144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3pPr>
            <a:lvl4pPr marL="13716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4pPr>
            <a:lvl5pPr marL="18288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rgbClr val="000000"/>
                </a:solidFill>
                <a:latin typeface="Arial" charset="0"/>
                <a:ea typeface="Arial Unicode MS" pitchFamily="34" charset="-128"/>
                <a:cs typeface="Arial Unicode MS" pitchFamily="34" charset="-128"/>
              </a:defRPr>
            </a:lvl9pPr>
          </a:lstStyle>
          <a:p>
            <a:pPr algn="ctr" eaLnBrk="1" hangingPunct="1">
              <a:defRPr/>
            </a:pPr>
            <a:fld id="{8838617D-B631-594E-91BF-E74D14207A4F}" type="slidenum">
              <a:rPr lang="en-US" sz="675" smtClean="0">
                <a:solidFill>
                  <a:schemeClr val="bg1"/>
                </a:solidFill>
              </a:rPr>
              <a:pPr algn="ctr" eaLnBrk="1" hangingPunct="1">
                <a:defRPr/>
              </a:pPr>
              <a:t>‹#›</a:t>
            </a:fld>
            <a:endParaRPr lang="en-US" sz="675" dirty="0">
              <a:solidFill>
                <a:schemeClr val="bg1"/>
              </a:solidFill>
            </a:endParaRPr>
          </a:p>
        </p:txBody>
      </p:sp>
      <p:pic>
        <p:nvPicPr>
          <p:cNvPr id="5" name="Picture 13" descr="RG LOGO_KO_300.eps">
            <a:extLst>
              <a:ext uri="{FF2B5EF4-FFF2-40B4-BE49-F238E27FC236}">
                <a16:creationId xmlns:a16="http://schemas.microsoft.com/office/drawing/2014/main" id="{D53BE547-D158-F51D-0711-4B1F0C06753F}"/>
              </a:ext>
            </a:extLst>
          </p:cNvPr>
          <p:cNvPicPr>
            <a:picLocks noChangeAspect="1" noChangeArrowheads="1"/>
          </p:cNvPicPr>
          <p:nvPr userDrawn="1">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8180388" y="5003800"/>
            <a:ext cx="644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a:extLst>
              <a:ext uri="{FF2B5EF4-FFF2-40B4-BE49-F238E27FC236}">
                <a16:creationId xmlns:a16="http://schemas.microsoft.com/office/drawing/2014/main" id="{27CB3B88-98C6-68F2-302C-E9B6DF4F6CA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3" y="0"/>
            <a:ext cx="914876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a:extLst>
              <a:ext uri="{FF2B5EF4-FFF2-40B4-BE49-F238E27FC236}">
                <a16:creationId xmlns:a16="http://schemas.microsoft.com/office/drawing/2014/main" id="{606D4C44-27AA-B68A-F054-72CA7CF61FD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20638"/>
            <a:ext cx="9148763" cy="51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CCFB2E82-28FC-3498-1DC7-7743E1E55CD0}"/>
              </a:ext>
            </a:extLst>
          </p:cNvPr>
          <p:cNvSpPr txBox="1">
            <a:spLocks/>
          </p:cNvSpPr>
          <p:nvPr userDrawn="1">
            <p:custDataLst>
              <p:tags r:id="rId5"/>
            </p:custDataLst>
          </p:nvPr>
        </p:nvSpPr>
        <p:spPr>
          <a:xfrm>
            <a:off x="4156075" y="4979988"/>
            <a:ext cx="822325" cy="136525"/>
          </a:xfrm>
          <a:prstGeom prst="rect">
            <a:avLst/>
          </a:prstGeom>
        </p:spPr>
        <p:txBody>
          <a:bodyPr anchor="ctr"/>
          <a:lstStyle>
            <a:defPPr>
              <a:defRPr lang="en-US"/>
            </a:defPPr>
            <a:lvl1pPr algn="r" rtl="0" fontAlgn="base">
              <a:spcBef>
                <a:spcPct val="0"/>
              </a:spcBef>
              <a:spcAft>
                <a:spcPct val="0"/>
              </a:spcAft>
              <a:defRPr sz="900" kern="1200">
                <a:solidFill>
                  <a:srgbClr val="000000"/>
                </a:solidFill>
                <a:latin typeface="Arial" panose="020B0604020202020204" pitchFamily="34" charset="0"/>
                <a:ea typeface="Arial Unicode MS" pitchFamily="34" charset="-128"/>
                <a:cs typeface="Arial" panose="020B0604020202020204" pitchFamily="34" charset="0"/>
              </a:defRPr>
            </a:lvl1pPr>
            <a:lvl2pPr marL="4572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2pPr>
            <a:lvl3pPr marL="9144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3pPr>
            <a:lvl4pPr marL="13716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4pPr>
            <a:lvl5pPr marL="18288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rgbClr val="000000"/>
                </a:solidFill>
                <a:latin typeface="Arial" charset="0"/>
                <a:ea typeface="Arial Unicode MS" pitchFamily="34" charset="-128"/>
                <a:cs typeface="Arial Unicode MS" pitchFamily="34" charset="-128"/>
              </a:defRPr>
            </a:lvl9pPr>
          </a:lstStyle>
          <a:p>
            <a:pPr algn="ctr" eaLnBrk="1" hangingPunct="1">
              <a:defRPr/>
            </a:pPr>
            <a:fld id="{CA37E50F-66CA-2B46-9E0D-B07909829705}" type="slidenum">
              <a:rPr lang="en-US" sz="675" smtClean="0">
                <a:solidFill>
                  <a:schemeClr val="bg1"/>
                </a:solidFill>
              </a:rPr>
              <a:pPr algn="ctr" eaLnBrk="1" hangingPunct="1">
                <a:defRPr/>
              </a:pPr>
              <a:t>‹#›</a:t>
            </a:fld>
            <a:endParaRPr lang="en-US" sz="675" dirty="0">
              <a:solidFill>
                <a:schemeClr val="bg1"/>
              </a:solidFill>
            </a:endParaRPr>
          </a:p>
        </p:txBody>
      </p:sp>
      <p:sp>
        <p:nvSpPr>
          <p:cNvPr id="10" name="Title 1"/>
          <p:cNvSpPr>
            <a:spLocks noGrp="1"/>
          </p:cNvSpPr>
          <p:nvPr>
            <p:ph type="title"/>
          </p:nvPr>
        </p:nvSpPr>
        <p:spPr>
          <a:xfrm>
            <a:off x="361314" y="67440"/>
            <a:ext cx="8412480" cy="459486"/>
          </a:xfrm>
        </p:spPr>
        <p:txBody>
          <a:bodyPr/>
          <a:lstStyle>
            <a:lvl1pPr>
              <a:defRPr sz="1950"/>
            </a:lvl1pPr>
          </a:lstStyle>
          <a:p>
            <a:r>
              <a:rPr lang="en-US" dirty="0"/>
              <a:t>Click to edit Master title style</a:t>
            </a:r>
          </a:p>
        </p:txBody>
      </p:sp>
      <p:sp>
        <p:nvSpPr>
          <p:cNvPr id="12" name="Content Placeholder 2"/>
          <p:cNvSpPr>
            <a:spLocks noGrp="1"/>
          </p:cNvSpPr>
          <p:nvPr>
            <p:ph idx="1"/>
          </p:nvPr>
        </p:nvSpPr>
        <p:spPr>
          <a:xfrm>
            <a:off x="361314" y="857249"/>
            <a:ext cx="8412480" cy="37033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814202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Tree>
    <p:extLst>
      <p:ext uri="{BB962C8B-B14F-4D97-AF65-F5344CB8AC3E}">
        <p14:creationId xmlns:p14="http://schemas.microsoft.com/office/powerpoint/2010/main" val="219352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47366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aphicFrame>
        <p:nvGraphicFramePr>
          <p:cNvPr id="2" name="Object 7" hidden="1">
            <a:extLst>
              <a:ext uri="{FF2B5EF4-FFF2-40B4-BE49-F238E27FC236}">
                <a16:creationId xmlns:a16="http://schemas.microsoft.com/office/drawing/2014/main" id="{51347B65-B6B3-6F1E-5275-B45361C27DC8}"/>
              </a:ext>
            </a:extLst>
          </p:cNvPr>
          <p:cNvGraphicFramePr>
            <a:graphicFrameLocks noChangeAspect="1"/>
          </p:cNvGraphicFramePr>
          <p:nvPr>
            <p:custDataLst>
              <p:tags r:id="rId1"/>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name="think-cell Slide" r:id="rId5" imgW="38100" imgH="38100" progId="TCLayout.ActiveDocument.1">
                  <p:embed/>
                </p:oleObj>
              </mc:Choice>
              <mc:Fallback>
                <p:oleObj name="think-cell Slide" r:id="rId5" imgW="38100" imgH="38100" progId="TCLayout.ActiveDocument.1">
                  <p:embed/>
                  <p:pic>
                    <p:nvPicPr>
                      <p:cNvPr id="2" name="Object 7" hidden="1">
                        <a:extLst>
                          <a:ext uri="{FF2B5EF4-FFF2-40B4-BE49-F238E27FC236}">
                            <a16:creationId xmlns:a16="http://schemas.microsoft.com/office/drawing/2014/main" id="{51347B65-B6B3-6F1E-5275-B45361C27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11" descr="PPT_Template_16.jpg">
            <a:extLst>
              <a:ext uri="{FF2B5EF4-FFF2-40B4-BE49-F238E27FC236}">
                <a16:creationId xmlns:a16="http://schemas.microsoft.com/office/drawing/2014/main" id="{A3EBC289-F43B-F6CA-4831-3B1921B82C5C}"/>
              </a:ext>
            </a:extLst>
          </p:cNvPr>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b="604"/>
          <a:stretch/>
        </p:blipFill>
        <p:spPr bwMode="auto">
          <a:xfrm>
            <a:off x="-55658" y="0"/>
            <a:ext cx="9209184"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61044BF8-E199-3291-F88C-36F17C485884}"/>
              </a:ext>
            </a:extLst>
          </p:cNvPr>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l="6277" t="1482" r="7948" b="1026"/>
          <a:stretch/>
        </p:blipFill>
        <p:spPr bwMode="auto">
          <a:xfrm>
            <a:off x="-55658" y="816769"/>
            <a:ext cx="3079846"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3"/>
          </p:nvPr>
        </p:nvSpPr>
        <p:spPr>
          <a:xfrm>
            <a:off x="3276600" y="2350227"/>
            <a:ext cx="5403850" cy="461665"/>
          </a:xfrm>
        </p:spPr>
        <p:txBody>
          <a:bodyPr anchor="ctr">
            <a:spAutoFit/>
          </a:bodyPr>
          <a:lstStyle>
            <a:lvl1pPr marL="0" indent="0">
              <a:buFontTx/>
              <a:buNone/>
              <a:defRPr sz="2400" b="1">
                <a:solidFill>
                  <a:schemeClr val="tx2">
                    <a:lumMod val="50000"/>
                  </a:schemeClr>
                </a:solidFill>
              </a:defRPr>
            </a:lvl1pPr>
            <a:lvl2pPr marL="254794" indent="0">
              <a:buFontTx/>
              <a:buNone/>
              <a:defRPr sz="2400" b="1">
                <a:solidFill>
                  <a:schemeClr val="accent1">
                    <a:lumMod val="50000"/>
                  </a:schemeClr>
                </a:solidFill>
              </a:defRPr>
            </a:lvl2pPr>
            <a:lvl3pPr marL="517922" indent="0">
              <a:buFontTx/>
              <a:buNone/>
              <a:defRPr sz="2400" b="1">
                <a:solidFill>
                  <a:schemeClr val="accent1">
                    <a:lumMod val="50000"/>
                  </a:schemeClr>
                </a:solidFill>
              </a:defRPr>
            </a:lvl3pPr>
            <a:lvl4pPr marL="773906" indent="0">
              <a:buFontTx/>
              <a:buNone/>
              <a:defRPr sz="2400" b="1">
                <a:solidFill>
                  <a:schemeClr val="accent1">
                    <a:lumMod val="50000"/>
                  </a:schemeClr>
                </a:solidFill>
              </a:defRPr>
            </a:lvl4pPr>
            <a:lvl5pPr marL="1028700" indent="0">
              <a:buFontTx/>
              <a:buNone/>
              <a:defRPr sz="2400" b="1">
                <a:solidFill>
                  <a:schemeClr val="accent1">
                    <a:lumMod val="50000"/>
                  </a:schemeClr>
                </a:solidFill>
              </a:defRPr>
            </a:lvl5pPr>
          </a:lstStyle>
          <a:p>
            <a:pPr lvl="0"/>
            <a:r>
              <a:rPr lang="en-US"/>
              <a:t>Click to edit Master text styles</a:t>
            </a:r>
          </a:p>
        </p:txBody>
      </p:sp>
      <p:sp>
        <p:nvSpPr>
          <p:cNvPr id="13" name="Text Placeholder 5"/>
          <p:cNvSpPr>
            <a:spLocks noGrp="1"/>
          </p:cNvSpPr>
          <p:nvPr>
            <p:ph type="body" sz="quarter" idx="14"/>
          </p:nvPr>
        </p:nvSpPr>
        <p:spPr>
          <a:xfrm>
            <a:off x="3282696" y="3264948"/>
            <a:ext cx="5404104" cy="569214"/>
          </a:xfrm>
        </p:spPr>
        <p:txBody>
          <a:bodyPr anchor="ctr">
            <a:noAutofit/>
          </a:bodyPr>
          <a:lstStyle>
            <a:lvl1pPr marL="0" indent="0">
              <a:buFontTx/>
              <a:buNone/>
              <a:defRPr sz="1800">
                <a:solidFill>
                  <a:schemeClr val="accent1"/>
                </a:solidFill>
              </a:defRPr>
            </a:lvl1pPr>
            <a:lvl2pPr marL="254794" indent="0">
              <a:buFontTx/>
              <a:buNone/>
              <a:defRPr sz="2100">
                <a:solidFill>
                  <a:schemeClr val="accent1"/>
                </a:solidFill>
              </a:defRPr>
            </a:lvl2pPr>
            <a:lvl3pPr marL="517922" indent="0">
              <a:buFontTx/>
              <a:buNone/>
              <a:defRPr sz="2100">
                <a:solidFill>
                  <a:schemeClr val="accent1"/>
                </a:solidFill>
              </a:defRPr>
            </a:lvl3pPr>
            <a:lvl4pPr marL="773906" indent="0">
              <a:buFontTx/>
              <a:buNone/>
              <a:defRPr sz="2100">
                <a:solidFill>
                  <a:schemeClr val="accent1"/>
                </a:solidFill>
              </a:defRPr>
            </a:lvl4pPr>
            <a:lvl5pPr marL="1028700" indent="0">
              <a:buFontTx/>
              <a:buNone/>
              <a:defRPr sz="21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6260253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6" hidden="1">
            <a:extLst>
              <a:ext uri="{FF2B5EF4-FFF2-40B4-BE49-F238E27FC236}">
                <a16:creationId xmlns:a16="http://schemas.microsoft.com/office/drawing/2014/main" id="{18A775DB-9A9C-17AB-DD91-8640D79534C6}"/>
              </a:ext>
            </a:extLst>
          </p:cNvPr>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8100" imgH="38100" progId="TCLayout.ActiveDocument.1">
                  <p:embed/>
                </p:oleObj>
              </mc:Choice>
              <mc:Fallback>
                <p:oleObj name="think-cell Slide" r:id="rId12" imgW="38100" imgH="38100" progId="TCLayout.ActiveDocument.1">
                  <p:embed/>
                  <p:pic>
                    <p:nvPicPr>
                      <p:cNvPr id="2050" name="Object 6" hidden="1">
                        <a:extLst>
                          <a:ext uri="{FF2B5EF4-FFF2-40B4-BE49-F238E27FC236}">
                            <a16:creationId xmlns:a16="http://schemas.microsoft.com/office/drawing/2014/main" id="{18A775DB-9A9C-17AB-DD91-8640D79534C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Slide Number Placeholder 5">
            <a:extLst>
              <a:ext uri="{FF2B5EF4-FFF2-40B4-BE49-F238E27FC236}">
                <a16:creationId xmlns:a16="http://schemas.microsoft.com/office/drawing/2014/main" id="{0B7B34F0-7340-C64B-36C2-8F29677F9F2F}"/>
              </a:ext>
            </a:extLst>
          </p:cNvPr>
          <p:cNvSpPr txBox="1">
            <a:spLocks noChangeArrowheads="1"/>
          </p:cNvSpPr>
          <p:nvPr>
            <p:custDataLst>
              <p:tags r:id="rId10"/>
            </p:custDataLst>
          </p:nvPr>
        </p:nvSpPr>
        <p:spPr bwMode="auto">
          <a:xfrm>
            <a:off x="6858000" y="4743450"/>
            <a:ext cx="2133600" cy="27463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fld id="{9246794C-329F-0649-98D6-4F1D7C2FEED7}" type="slidenum">
              <a:rPr lang="en-US" altLang="en-US" sz="675" smtClean="0"/>
              <a:pPr algn="r" eaLnBrk="1" hangingPunct="1">
                <a:defRPr/>
              </a:pPr>
              <a:t>‹#›</a:t>
            </a:fld>
            <a:endParaRPr lang="en-US" altLang="en-US" sz="675" dirty="0"/>
          </a:p>
        </p:txBody>
      </p:sp>
      <p:pic>
        <p:nvPicPr>
          <p:cNvPr id="2052" name="Picture 2">
            <a:extLst>
              <a:ext uri="{FF2B5EF4-FFF2-40B4-BE49-F238E27FC236}">
                <a16:creationId xmlns:a16="http://schemas.microsoft.com/office/drawing/2014/main" id="{F09C141F-FB35-717B-FB25-9726A3B271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0"/>
            <a:ext cx="9148763"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a:extLst>
              <a:ext uri="{FF2B5EF4-FFF2-40B4-BE49-F238E27FC236}">
                <a16:creationId xmlns:a16="http://schemas.microsoft.com/office/drawing/2014/main" id="{A960B2AE-FEE7-6AF4-533F-32B26E2037F5}"/>
              </a:ext>
            </a:extLst>
          </p:cNvPr>
          <p:cNvSpPr>
            <a:spLocks noGrp="1" noChangeArrowheads="1"/>
          </p:cNvSpPr>
          <p:nvPr>
            <p:ph type="title"/>
          </p:nvPr>
        </p:nvSpPr>
        <p:spPr bwMode="auto">
          <a:xfrm>
            <a:off x="361950" y="107950"/>
            <a:ext cx="84121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4" name="Text Placeholder 10">
            <a:extLst>
              <a:ext uri="{FF2B5EF4-FFF2-40B4-BE49-F238E27FC236}">
                <a16:creationId xmlns:a16="http://schemas.microsoft.com/office/drawing/2014/main" id="{DBC3D895-2A2D-E09C-3AC4-E9AA2D2F92C8}"/>
              </a:ext>
            </a:extLst>
          </p:cNvPr>
          <p:cNvSpPr>
            <a:spLocks noGrp="1" noChangeArrowheads="1"/>
          </p:cNvSpPr>
          <p:nvPr>
            <p:ph type="body" idx="1"/>
          </p:nvPr>
        </p:nvSpPr>
        <p:spPr bwMode="auto">
          <a:xfrm>
            <a:off x="361950" y="857250"/>
            <a:ext cx="8412163"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 name="Slide Number Placeholder 5">
            <a:extLst>
              <a:ext uri="{FF2B5EF4-FFF2-40B4-BE49-F238E27FC236}">
                <a16:creationId xmlns:a16="http://schemas.microsoft.com/office/drawing/2014/main" id="{A6213AE7-7D54-7EBC-E340-1A9F4AE477E6}"/>
              </a:ext>
            </a:extLst>
          </p:cNvPr>
          <p:cNvSpPr txBox="1">
            <a:spLocks/>
          </p:cNvSpPr>
          <p:nvPr>
            <p:custDataLst>
              <p:tags r:id="rId11"/>
            </p:custDataLst>
          </p:nvPr>
        </p:nvSpPr>
        <p:spPr>
          <a:xfrm>
            <a:off x="4160838" y="4997450"/>
            <a:ext cx="822325" cy="136525"/>
          </a:xfrm>
          <a:prstGeom prst="rect">
            <a:avLst/>
          </a:prstGeom>
        </p:spPr>
        <p:txBody>
          <a:bodyPr anchor="ctr"/>
          <a:lstStyle>
            <a:defPPr>
              <a:defRPr lang="en-US"/>
            </a:defPPr>
            <a:lvl1pPr algn="r" rtl="0" fontAlgn="base">
              <a:spcBef>
                <a:spcPct val="0"/>
              </a:spcBef>
              <a:spcAft>
                <a:spcPct val="0"/>
              </a:spcAft>
              <a:defRPr sz="900" kern="1200">
                <a:solidFill>
                  <a:srgbClr val="000000"/>
                </a:solidFill>
                <a:latin typeface="Arial" panose="020B0604020202020204" pitchFamily="34" charset="0"/>
                <a:ea typeface="Arial Unicode MS" pitchFamily="34" charset="-128"/>
                <a:cs typeface="Arial" panose="020B0604020202020204" pitchFamily="34" charset="0"/>
              </a:defRPr>
            </a:lvl1pPr>
            <a:lvl2pPr marL="4572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2pPr>
            <a:lvl3pPr marL="9144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3pPr>
            <a:lvl4pPr marL="13716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4pPr>
            <a:lvl5pPr marL="1828800" algn="ctr" rtl="0" fontAlgn="base">
              <a:spcBef>
                <a:spcPct val="0"/>
              </a:spcBef>
              <a:spcAft>
                <a:spcPct val="0"/>
              </a:spcAft>
              <a:defRPr sz="1000" kern="1200">
                <a:solidFill>
                  <a:srgbClr val="000000"/>
                </a:solidFill>
                <a:latin typeface="Arial" charset="0"/>
                <a:ea typeface="Arial Unicode MS" pitchFamily="34" charset="-128"/>
                <a:cs typeface="Arial Unicode MS" pitchFamily="34" charset="-128"/>
              </a:defRPr>
            </a:lvl5pPr>
            <a:lvl6pPr marL="2286000" algn="l" defTabSz="914400" rtl="0" eaLnBrk="1" latinLnBrk="0" hangingPunct="1">
              <a:defRPr sz="1000" kern="1200">
                <a:solidFill>
                  <a:srgbClr val="000000"/>
                </a:solidFill>
                <a:latin typeface="Arial" charset="0"/>
                <a:ea typeface="Arial Unicode MS" pitchFamily="34" charset="-128"/>
                <a:cs typeface="Arial Unicode MS" pitchFamily="34" charset="-128"/>
              </a:defRPr>
            </a:lvl6pPr>
            <a:lvl7pPr marL="2743200" algn="l" defTabSz="914400" rtl="0" eaLnBrk="1" latinLnBrk="0" hangingPunct="1">
              <a:defRPr sz="1000" kern="1200">
                <a:solidFill>
                  <a:srgbClr val="000000"/>
                </a:solidFill>
                <a:latin typeface="Arial" charset="0"/>
                <a:ea typeface="Arial Unicode MS" pitchFamily="34" charset="-128"/>
                <a:cs typeface="Arial Unicode MS" pitchFamily="34" charset="-128"/>
              </a:defRPr>
            </a:lvl7pPr>
            <a:lvl8pPr marL="3200400" algn="l" defTabSz="914400" rtl="0" eaLnBrk="1" latinLnBrk="0" hangingPunct="1">
              <a:defRPr sz="1000" kern="1200">
                <a:solidFill>
                  <a:srgbClr val="000000"/>
                </a:solidFill>
                <a:latin typeface="Arial" charset="0"/>
                <a:ea typeface="Arial Unicode MS" pitchFamily="34" charset="-128"/>
                <a:cs typeface="Arial Unicode MS" pitchFamily="34" charset="-128"/>
              </a:defRPr>
            </a:lvl8pPr>
            <a:lvl9pPr marL="3657600" algn="l" defTabSz="914400" rtl="0" eaLnBrk="1" latinLnBrk="0" hangingPunct="1">
              <a:defRPr sz="1000" kern="1200">
                <a:solidFill>
                  <a:srgbClr val="000000"/>
                </a:solidFill>
                <a:latin typeface="Arial" charset="0"/>
                <a:ea typeface="Arial Unicode MS" pitchFamily="34" charset="-128"/>
                <a:cs typeface="Arial Unicode MS" pitchFamily="34" charset="-128"/>
              </a:defRPr>
            </a:lvl9pPr>
          </a:lstStyle>
          <a:p>
            <a:pPr algn="ctr" eaLnBrk="1" hangingPunct="1">
              <a:defRPr/>
            </a:pPr>
            <a:fld id="{CC8E3FD1-65EC-A641-950B-96EAEBBEA91D}" type="slidenum">
              <a:rPr lang="en-US" sz="675" smtClean="0">
                <a:solidFill>
                  <a:schemeClr val="bg1"/>
                </a:solidFill>
              </a:rPr>
              <a:pPr algn="ctr" eaLnBrk="1" hangingPunct="1">
                <a:defRPr/>
              </a:pPr>
              <a:t>‹#›</a:t>
            </a:fld>
            <a:endParaRPr lang="en-US" sz="675"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117" r:id="rId1"/>
    <p:sldLayoutId id="2147484109" r:id="rId2"/>
    <p:sldLayoutId id="2147484118" r:id="rId3"/>
    <p:sldLayoutId id="2147484119" r:id="rId4"/>
    <p:sldLayoutId id="2147484120" r:id="rId5"/>
    <p:sldLayoutId id="2147484122" r:id="rId6"/>
    <p:sldLayoutId id="2147484123" r:id="rId7"/>
    <p:sldLayoutId id="2147484284" r:id="rId8"/>
  </p:sldLayoutIdLst>
  <p:transition>
    <p:fade/>
  </p:transition>
  <p:hf sldNum="0" hdr="0" dt="0"/>
  <p:txStyles>
    <p:titleStyle>
      <a:lvl1pPr algn="l" rtl="0" eaLnBrk="0" fontAlgn="base" hangingPunct="0">
        <a:spcBef>
          <a:spcPct val="0"/>
        </a:spcBef>
        <a:spcAft>
          <a:spcPct val="0"/>
        </a:spcAft>
        <a:defRPr lang="en-US" sz="2100" b="1" kern="1200">
          <a:solidFill>
            <a:srgbClr val="FFD768"/>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2100" b="1">
          <a:solidFill>
            <a:srgbClr val="FFD76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100" b="1">
          <a:solidFill>
            <a:srgbClr val="FFD76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100" b="1">
          <a:solidFill>
            <a:srgbClr val="FFD76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100" b="1">
          <a:solidFill>
            <a:srgbClr val="FFD768"/>
          </a:solidFill>
          <a:latin typeface="Arial" panose="020B0604020202020204" pitchFamily="34" charset="0"/>
          <a:cs typeface="Arial" panose="020B0604020202020204" pitchFamily="34" charset="0"/>
        </a:defRPr>
      </a:lvl5pPr>
      <a:lvl6pPr marL="342900" algn="l" rtl="0" fontAlgn="base">
        <a:spcBef>
          <a:spcPct val="0"/>
        </a:spcBef>
        <a:spcAft>
          <a:spcPct val="0"/>
        </a:spcAft>
        <a:defRPr sz="2100" b="1">
          <a:solidFill>
            <a:srgbClr val="FFD768"/>
          </a:solidFill>
          <a:latin typeface="Arial" panose="020B0604020202020204" pitchFamily="34" charset="0"/>
          <a:cs typeface="Arial" panose="020B0604020202020204" pitchFamily="34" charset="0"/>
        </a:defRPr>
      </a:lvl6pPr>
      <a:lvl7pPr marL="685800" algn="l" rtl="0" fontAlgn="base">
        <a:spcBef>
          <a:spcPct val="0"/>
        </a:spcBef>
        <a:spcAft>
          <a:spcPct val="0"/>
        </a:spcAft>
        <a:defRPr sz="2100" b="1">
          <a:solidFill>
            <a:srgbClr val="FFD768"/>
          </a:solidFill>
          <a:latin typeface="Arial" panose="020B0604020202020204" pitchFamily="34" charset="0"/>
          <a:cs typeface="Arial" panose="020B0604020202020204" pitchFamily="34" charset="0"/>
        </a:defRPr>
      </a:lvl7pPr>
      <a:lvl8pPr marL="1028700" algn="l" rtl="0" fontAlgn="base">
        <a:spcBef>
          <a:spcPct val="0"/>
        </a:spcBef>
        <a:spcAft>
          <a:spcPct val="0"/>
        </a:spcAft>
        <a:defRPr sz="2100" b="1">
          <a:solidFill>
            <a:srgbClr val="FFD768"/>
          </a:solidFill>
          <a:latin typeface="Arial" panose="020B0604020202020204" pitchFamily="34" charset="0"/>
          <a:cs typeface="Arial" panose="020B0604020202020204" pitchFamily="34" charset="0"/>
        </a:defRPr>
      </a:lvl8pPr>
      <a:lvl9pPr marL="1371600" algn="l" rtl="0" fontAlgn="base">
        <a:spcBef>
          <a:spcPct val="0"/>
        </a:spcBef>
        <a:spcAft>
          <a:spcPct val="0"/>
        </a:spcAft>
        <a:defRPr sz="2100" b="1">
          <a:solidFill>
            <a:srgbClr val="FFD768"/>
          </a:solidFill>
          <a:latin typeface="Arial" panose="020B0604020202020204" pitchFamily="34" charset="0"/>
          <a:cs typeface="Arial" panose="020B0604020202020204" pitchFamily="34" charset="0"/>
        </a:defRPr>
      </a:lvl9pPr>
    </p:titleStyle>
    <p:bodyStyle>
      <a:lvl1pPr marL="254000" indent="-254000"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1pPr>
      <a:lvl2pPr marL="517525" lvl="1" indent="-261938" algn="l" rtl="0" eaLnBrk="0" fontAlgn="base" hangingPunct="0">
        <a:spcBef>
          <a:spcPct val="0"/>
        </a:spcBef>
        <a:spcAft>
          <a:spcPts val="600"/>
        </a:spcAft>
        <a:buClr>
          <a:schemeClr val="accent1"/>
        </a:buClr>
        <a:buFont typeface="Arial" panose="020B0604020202020204" pitchFamily="34" charset="0"/>
        <a:buChar char="–"/>
        <a:defRPr lang="en-US" sz="1500" kern="1200" dirty="0">
          <a:solidFill>
            <a:schemeClr val="tx1"/>
          </a:solidFill>
          <a:latin typeface="Arial" panose="020B0604020202020204" pitchFamily="34" charset="0"/>
          <a:ea typeface=""/>
          <a:cs typeface="Arial" panose="020B0604020202020204" pitchFamily="34" charset="0"/>
        </a:defRPr>
      </a:lvl2pPr>
      <a:lvl3pPr marL="773113" lvl="2" indent="-255588"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3pPr>
      <a:lvl4pPr marL="1028700" lvl="3" indent="-254000" algn="l" rtl="0" eaLnBrk="0" fontAlgn="base" hangingPunct="0">
        <a:spcBef>
          <a:spcPct val="0"/>
        </a:spcBef>
        <a:spcAft>
          <a:spcPts val="600"/>
        </a:spcAft>
        <a:buClr>
          <a:schemeClr val="accent1"/>
        </a:buClr>
        <a:buFont typeface="Arial" panose="020B0604020202020204" pitchFamily="34" charset="0"/>
        <a:buChar char="–"/>
        <a:defRPr lang="en-US" sz="1500" kern="1200" dirty="0">
          <a:solidFill>
            <a:schemeClr val="tx1"/>
          </a:solidFill>
          <a:latin typeface="Arial" panose="020B0604020202020204" pitchFamily="34" charset="0"/>
          <a:ea typeface=""/>
          <a:cs typeface="Arial" panose="020B0604020202020204" pitchFamily="34" charset="0"/>
        </a:defRPr>
      </a:lvl4pPr>
      <a:lvl5pPr marL="1282700" lvl="4" indent="-254000"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5pPr>
      <a:lvl6pPr marL="16263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6pPr>
      <a:lvl7pPr marL="19692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7pPr>
      <a:lvl8pPr marL="23121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8pPr>
      <a:lvl9pPr marL="26550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hyperlink" Target="https://scholar.google.com/scholar_case?case=11249101925830503209&amp;q=toledo+area+industries+UAW&amp;hl=en&amp;as_sdt=6,26"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casetext.com/case/mims-v-hrc-autostaff-inc"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asetext.com/case/brend-v-sames-corporatio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scholar.google.com/scholar_case?case=2272100777829072118&amp;q=PBGC+statute+of+limitations+Idaho&amp;hl=en&amp;as_sdt=6,26&amp;as_ylo=2017"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htalavera@polsinelli.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5B58-4B70-F369-5ED4-C58B56828996}"/>
              </a:ext>
            </a:extLst>
          </p:cNvPr>
          <p:cNvSpPr>
            <a:spLocks noGrp="1"/>
          </p:cNvSpPr>
          <p:nvPr>
            <p:ph type="title"/>
          </p:nvPr>
        </p:nvSpPr>
        <p:spPr/>
        <p:txBody>
          <a:bodyPr>
            <a:normAutofit fontScale="90000"/>
          </a:bodyPr>
          <a:lstStyle/>
          <a:p>
            <a:pPr algn="ctr"/>
            <a:br>
              <a:rPr lang="en-US" sz="2000" u="sng" cap="small" dirty="0"/>
            </a:br>
            <a:r>
              <a:rPr lang="en-US" sz="2000" u="sng" cap="small" dirty="0"/>
              <a:t>Worldwide Employee Benefits (WEB) Network</a:t>
            </a:r>
            <a:br>
              <a:rPr lang="en-US" sz="2000" u="sng" cap="small" dirty="0"/>
            </a:br>
            <a:endParaRPr lang="en-UG" dirty="0"/>
          </a:p>
        </p:txBody>
      </p:sp>
      <p:pic>
        <p:nvPicPr>
          <p:cNvPr id="5" name="Content Placeholder 4">
            <a:extLst>
              <a:ext uri="{FF2B5EF4-FFF2-40B4-BE49-F238E27FC236}">
                <a16:creationId xmlns:a16="http://schemas.microsoft.com/office/drawing/2014/main" id="{7E5A116A-C76E-C8A9-5B55-3AEB6BD2752D}"/>
              </a:ext>
            </a:extLst>
          </p:cNvPr>
          <p:cNvPicPr>
            <a:picLocks noGrp="1" noChangeAspect="1"/>
          </p:cNvPicPr>
          <p:nvPr>
            <p:ph sz="quarter" idx="10"/>
          </p:nvPr>
        </p:nvPicPr>
        <p:blipFill>
          <a:blip r:embed="rId2"/>
          <a:stretch>
            <a:fillRect/>
          </a:stretch>
        </p:blipFill>
        <p:spPr>
          <a:xfrm>
            <a:off x="286677" y="1137328"/>
            <a:ext cx="8412163" cy="1360791"/>
          </a:xfrm>
        </p:spPr>
      </p:pic>
      <p:sp>
        <p:nvSpPr>
          <p:cNvPr id="6" name="Text Placeholder 3">
            <a:extLst>
              <a:ext uri="{FF2B5EF4-FFF2-40B4-BE49-F238E27FC236}">
                <a16:creationId xmlns:a16="http://schemas.microsoft.com/office/drawing/2014/main" id="{7033D7C4-3BFE-69EE-BE3A-6C82272DE56D}"/>
              </a:ext>
            </a:extLst>
          </p:cNvPr>
          <p:cNvSpPr txBox="1">
            <a:spLocks noChangeArrowheads="1"/>
          </p:cNvSpPr>
          <p:nvPr/>
        </p:nvSpPr>
        <p:spPr>
          <a:xfrm>
            <a:off x="3282696" y="3264948"/>
            <a:ext cx="5404104" cy="569214"/>
          </a:xfrm>
          <a:prstGeom prst="rect">
            <a:avLst/>
          </a:prstGeom>
        </p:spPr>
        <p:txBody>
          <a:bodyPr anchor="t"/>
          <a:lstStyle>
            <a:lvl1pPr marL="254000" indent="-254000"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1pPr>
            <a:lvl2pPr marL="517525" lvl="1" indent="-261938" algn="l" rtl="0" eaLnBrk="0" fontAlgn="base" hangingPunct="0">
              <a:spcBef>
                <a:spcPct val="0"/>
              </a:spcBef>
              <a:spcAft>
                <a:spcPts val="600"/>
              </a:spcAft>
              <a:buClr>
                <a:schemeClr val="accent1"/>
              </a:buClr>
              <a:buFont typeface="Arial" panose="020B0604020202020204" pitchFamily="34" charset="0"/>
              <a:buChar char="–"/>
              <a:defRPr lang="en-US" sz="1500" kern="1200" dirty="0">
                <a:solidFill>
                  <a:schemeClr val="tx1"/>
                </a:solidFill>
                <a:latin typeface="Arial" panose="020B0604020202020204" pitchFamily="34" charset="0"/>
                <a:ea typeface=""/>
                <a:cs typeface="Arial" panose="020B0604020202020204" pitchFamily="34" charset="0"/>
              </a:defRPr>
            </a:lvl2pPr>
            <a:lvl3pPr marL="773113" lvl="2" indent="-255588"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3pPr>
            <a:lvl4pPr marL="1028700" lvl="3" indent="-254000" algn="l" rtl="0" eaLnBrk="0" fontAlgn="base" hangingPunct="0">
              <a:spcBef>
                <a:spcPct val="0"/>
              </a:spcBef>
              <a:spcAft>
                <a:spcPts val="600"/>
              </a:spcAft>
              <a:buClr>
                <a:schemeClr val="accent1"/>
              </a:buClr>
              <a:buFont typeface="Arial" panose="020B0604020202020204" pitchFamily="34" charset="0"/>
              <a:buChar char="–"/>
              <a:defRPr lang="en-US" sz="1500" kern="1200" dirty="0">
                <a:solidFill>
                  <a:schemeClr val="tx1"/>
                </a:solidFill>
                <a:latin typeface="Arial" panose="020B0604020202020204" pitchFamily="34" charset="0"/>
                <a:ea typeface=""/>
                <a:cs typeface="Arial" panose="020B0604020202020204" pitchFamily="34" charset="0"/>
              </a:defRPr>
            </a:lvl4pPr>
            <a:lvl5pPr marL="1282700" lvl="4" indent="-254000" algn="l" rtl="0" eaLnBrk="0" fontAlgn="base" hangingPunct="0">
              <a:spcBef>
                <a:spcPct val="0"/>
              </a:spcBef>
              <a:spcAft>
                <a:spcPts val="600"/>
              </a:spcAft>
              <a:buClr>
                <a:schemeClr val="accent1"/>
              </a:buClr>
              <a:buFont typeface="Wingdings"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5pPr>
            <a:lvl6pPr marL="16263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6pPr>
            <a:lvl7pPr marL="19692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7pPr>
            <a:lvl8pPr marL="23121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8pPr>
            <a:lvl9pPr marL="2655094" indent="-254794" algn="l" rtl="0" fontAlgn="base">
              <a:spcBef>
                <a:spcPct val="0"/>
              </a:spcBef>
              <a:spcAft>
                <a:spcPts val="900"/>
              </a:spcAft>
              <a:buClr>
                <a:schemeClr val="accent1"/>
              </a:buClr>
              <a:buFont typeface="Wingdings" panose="05000000000000000000" pitchFamily="2" charset="2"/>
              <a:buChar char="§"/>
              <a:defRPr lang="en-US" sz="1500" kern="1200" dirty="0">
                <a:solidFill>
                  <a:schemeClr val="tx1"/>
                </a:solidFill>
                <a:latin typeface="Arial" panose="020B0604020202020204" pitchFamily="34" charset="0"/>
                <a:ea typeface=""/>
                <a:cs typeface="Arial" panose="020B0604020202020204" pitchFamily="34" charset="0"/>
              </a:defRPr>
            </a:lvl9pPr>
          </a:lstStyle>
          <a:p>
            <a:pPr marL="0" indent="0">
              <a:buNone/>
            </a:pPr>
            <a:r>
              <a:rPr lang="en-US" altLang="en-US" dirty="0"/>
              <a:t>Henry Talavera – Shareholder, Polsinelli</a:t>
            </a:r>
          </a:p>
        </p:txBody>
      </p:sp>
      <p:pic>
        <p:nvPicPr>
          <p:cNvPr id="7" name="Picture 2">
            <a:extLst>
              <a:ext uri="{FF2B5EF4-FFF2-40B4-BE49-F238E27FC236}">
                <a16:creationId xmlns:a16="http://schemas.microsoft.com/office/drawing/2014/main" id="{49AB0328-D612-407F-7666-31A7F21BD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431" y="4055505"/>
            <a:ext cx="1450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96468DB-3604-38F1-8159-6A49FD77C994}"/>
              </a:ext>
            </a:extLst>
          </p:cNvPr>
          <p:cNvPicPr>
            <a:picLocks noChangeAspect="1"/>
          </p:cNvPicPr>
          <p:nvPr/>
        </p:nvPicPr>
        <p:blipFill rotWithShape="1">
          <a:blip r:embed="rId4">
            <a:extLst>
              <a:ext uri="{28A0092B-C50C-407E-A947-70E740481C1C}">
                <a14:useLocalDpi xmlns:a14="http://schemas.microsoft.com/office/drawing/2010/main" val="0"/>
              </a:ext>
            </a:extLst>
          </a:blip>
          <a:srcRect t="25442" b="26736"/>
          <a:stretch/>
        </p:blipFill>
        <p:spPr>
          <a:xfrm>
            <a:off x="4928438" y="4057399"/>
            <a:ext cx="3133348" cy="545486"/>
          </a:xfrm>
          <a:prstGeom prst="rect">
            <a:avLst/>
          </a:prstGeom>
          <a:solidFill>
            <a:schemeClr val="accent1"/>
          </a:solidFill>
        </p:spPr>
      </p:pic>
    </p:spTree>
    <p:extLst>
      <p:ext uri="{BB962C8B-B14F-4D97-AF65-F5344CB8AC3E}">
        <p14:creationId xmlns:p14="http://schemas.microsoft.com/office/powerpoint/2010/main" val="25064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Diligence – Documents for Review </a:t>
            </a:r>
          </a:p>
        </p:txBody>
      </p:sp>
      <p:sp>
        <p:nvSpPr>
          <p:cNvPr id="3" name="Content Placeholder 2"/>
          <p:cNvSpPr>
            <a:spLocks noGrp="1"/>
          </p:cNvSpPr>
          <p:nvPr>
            <p:ph idx="1"/>
          </p:nvPr>
        </p:nvSpPr>
        <p:spPr>
          <a:xfrm>
            <a:off x="361950" y="857250"/>
            <a:ext cx="8412163" cy="3950724"/>
          </a:xfrm>
        </p:spPr>
        <p:txBody>
          <a:bodyPr>
            <a:normAutofit/>
          </a:bodyPr>
          <a:lstStyle/>
          <a:p>
            <a:r>
              <a:rPr lang="en-US" sz="1800" dirty="0"/>
              <a:t>Plan documents and amendments</a:t>
            </a:r>
          </a:p>
          <a:p>
            <a:r>
              <a:rPr lang="en-US" sz="1800" dirty="0"/>
              <a:t>Participant communications (</a:t>
            </a:r>
            <a:r>
              <a:rPr lang="en-US" sz="1800" dirty="0" err="1"/>
              <a:t>SPDs</a:t>
            </a:r>
            <a:r>
              <a:rPr lang="en-US" sz="1800" dirty="0"/>
              <a:t>, handbooks, etc.)</a:t>
            </a:r>
          </a:p>
          <a:p>
            <a:r>
              <a:rPr lang="en-US" sz="1800" dirty="0"/>
              <a:t>Service contracts</a:t>
            </a:r>
          </a:p>
          <a:p>
            <a:r>
              <a:rPr lang="en-US" sz="1800" dirty="0"/>
              <a:t>IRS determination letters, etc. (what to do post DL world?)</a:t>
            </a:r>
          </a:p>
          <a:p>
            <a:r>
              <a:rPr lang="en-US" sz="1800" dirty="0"/>
              <a:t>Form 5500 filings, etc.</a:t>
            </a:r>
          </a:p>
          <a:p>
            <a:r>
              <a:rPr lang="en-US" sz="1800" dirty="0"/>
              <a:t>Collective bargaining agreements</a:t>
            </a:r>
          </a:p>
          <a:p>
            <a:r>
              <a:rPr lang="en-US" sz="1800" dirty="0"/>
              <a:t>Nondiscrimination testing</a:t>
            </a:r>
          </a:p>
          <a:p>
            <a:r>
              <a:rPr lang="en-US" sz="1800" dirty="0"/>
              <a:t>Controlled group info</a:t>
            </a:r>
          </a:p>
          <a:p>
            <a:r>
              <a:rPr lang="en-US" sz="1800" dirty="0"/>
              <a:t>Plan loan info (outstanding loans, loan policies, etc.)</a:t>
            </a:r>
          </a:p>
          <a:p>
            <a:r>
              <a:rPr lang="en-US" sz="1800" dirty="0"/>
              <a:t>Operations info (fiduciary, prohibited transaction, enrollment issues, etc.)</a:t>
            </a:r>
          </a:p>
        </p:txBody>
      </p:sp>
    </p:spTree>
    <p:extLst>
      <p:ext uri="{BB962C8B-B14F-4D97-AF65-F5344CB8AC3E}">
        <p14:creationId xmlns:p14="http://schemas.microsoft.com/office/powerpoint/2010/main" val="11094123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 Diligence – Documents for Review </a:t>
            </a:r>
          </a:p>
        </p:txBody>
      </p:sp>
      <p:sp>
        <p:nvSpPr>
          <p:cNvPr id="3" name="Content Placeholder 2"/>
          <p:cNvSpPr>
            <a:spLocks noGrp="1"/>
          </p:cNvSpPr>
          <p:nvPr>
            <p:ph idx="1"/>
          </p:nvPr>
        </p:nvSpPr>
        <p:spPr>
          <a:xfrm>
            <a:off x="361950" y="857249"/>
            <a:ext cx="8412163" cy="4024467"/>
          </a:xfrm>
        </p:spPr>
        <p:txBody>
          <a:bodyPr>
            <a:noAutofit/>
          </a:bodyPr>
          <a:lstStyle/>
          <a:p>
            <a:pPr>
              <a:spcAft>
                <a:spcPts val="300"/>
              </a:spcAft>
            </a:pPr>
            <a:r>
              <a:rPr lang="en-US" sz="1400" dirty="0"/>
              <a:t>Executive compensation</a:t>
            </a:r>
          </a:p>
          <a:p>
            <a:pPr lvl="1">
              <a:spcAft>
                <a:spcPts val="300"/>
              </a:spcAft>
            </a:pPr>
            <a:r>
              <a:rPr lang="en-US" sz="1400" dirty="0"/>
              <a:t>Appropriately identify the relevant documents</a:t>
            </a:r>
          </a:p>
          <a:p>
            <a:pPr lvl="1">
              <a:spcAft>
                <a:spcPts val="300"/>
              </a:spcAft>
            </a:pPr>
            <a:r>
              <a:rPr lang="en-US" sz="1400" dirty="0"/>
              <a:t>Unwritten arrangements may be common</a:t>
            </a:r>
          </a:p>
          <a:p>
            <a:pPr lvl="1">
              <a:spcAft>
                <a:spcPts val="300"/>
              </a:spcAft>
            </a:pPr>
            <a:r>
              <a:rPr lang="en-US" sz="1400" dirty="0"/>
              <a:t>Section </a:t>
            </a:r>
            <a:r>
              <a:rPr lang="en-US" sz="1400" dirty="0" err="1"/>
              <a:t>280G</a:t>
            </a:r>
            <a:endParaRPr lang="en-US" sz="1400" dirty="0"/>
          </a:p>
          <a:p>
            <a:pPr>
              <a:spcBef>
                <a:spcPts val="600"/>
              </a:spcBef>
              <a:spcAft>
                <a:spcPts val="300"/>
              </a:spcAft>
            </a:pPr>
            <a:r>
              <a:rPr lang="en-US" sz="1400" dirty="0"/>
              <a:t>Equity arrangements</a:t>
            </a:r>
          </a:p>
          <a:p>
            <a:pPr lvl="1">
              <a:spcAft>
                <a:spcPts val="300"/>
              </a:spcAft>
            </a:pPr>
            <a:r>
              <a:rPr lang="en-US" sz="1400" dirty="0"/>
              <a:t>Understand where the arrangements are held and the requirements on a transaction</a:t>
            </a:r>
          </a:p>
          <a:p>
            <a:pPr lvl="1">
              <a:spcAft>
                <a:spcPts val="300"/>
              </a:spcAft>
            </a:pPr>
            <a:r>
              <a:rPr lang="en-US" sz="1400" dirty="0"/>
              <a:t>Section </a:t>
            </a:r>
            <a:r>
              <a:rPr lang="en-US" sz="1400" dirty="0" err="1"/>
              <a:t>280G</a:t>
            </a:r>
            <a:endParaRPr lang="en-US" sz="1400" dirty="0"/>
          </a:p>
          <a:p>
            <a:pPr>
              <a:spcBef>
                <a:spcPts val="600"/>
              </a:spcBef>
              <a:spcAft>
                <a:spcPts val="300"/>
              </a:spcAft>
            </a:pPr>
            <a:r>
              <a:rPr lang="en-US" sz="1400" dirty="0"/>
              <a:t>Health and Welfare</a:t>
            </a:r>
          </a:p>
          <a:p>
            <a:pPr lvl="1">
              <a:spcAft>
                <a:spcPts val="300"/>
              </a:spcAft>
            </a:pPr>
            <a:r>
              <a:rPr lang="en-US" sz="1400" dirty="0"/>
              <a:t>Self funded vs fully funded arrangements</a:t>
            </a:r>
          </a:p>
          <a:p>
            <a:pPr lvl="1">
              <a:spcAft>
                <a:spcPts val="300"/>
              </a:spcAft>
            </a:pPr>
            <a:r>
              <a:rPr lang="en-US" sz="1400" dirty="0"/>
              <a:t>The hidden </a:t>
            </a:r>
            <a:r>
              <a:rPr lang="en-US" sz="1400" dirty="0" err="1"/>
              <a:t>MEWA</a:t>
            </a:r>
            <a:endParaRPr lang="en-US" sz="1400" dirty="0"/>
          </a:p>
          <a:p>
            <a:pPr lvl="1">
              <a:spcAft>
                <a:spcPts val="300"/>
              </a:spcAft>
            </a:pPr>
            <a:r>
              <a:rPr lang="en-US" sz="1400" dirty="0"/>
              <a:t>Form 5500 issues</a:t>
            </a:r>
          </a:p>
          <a:p>
            <a:pPr lvl="1">
              <a:spcAft>
                <a:spcPts val="300"/>
              </a:spcAft>
            </a:pPr>
            <a:r>
              <a:rPr lang="en-US" sz="1400" dirty="0"/>
              <a:t>Cafeteria plans</a:t>
            </a:r>
          </a:p>
          <a:p>
            <a:pPr lvl="1">
              <a:spcAft>
                <a:spcPts val="300"/>
              </a:spcAft>
            </a:pPr>
            <a:r>
              <a:rPr lang="en-US" sz="1400" dirty="0"/>
              <a:t>ACA compliance </a:t>
            </a:r>
          </a:p>
          <a:p>
            <a:pPr lvl="1">
              <a:spcAft>
                <a:spcPts val="300"/>
              </a:spcAft>
            </a:pPr>
            <a:r>
              <a:rPr lang="en-US" sz="1400" dirty="0"/>
              <a:t>HIPAA requirements </a:t>
            </a:r>
          </a:p>
          <a:p>
            <a:pPr lvl="1">
              <a:spcAft>
                <a:spcPts val="300"/>
              </a:spcAft>
            </a:pPr>
            <a:r>
              <a:rPr lang="en-US" sz="1400" dirty="0"/>
              <a:t>COBRA/post termination provision of benefits </a:t>
            </a:r>
          </a:p>
        </p:txBody>
      </p:sp>
    </p:spTree>
    <p:extLst>
      <p:ext uri="{BB962C8B-B14F-4D97-AF65-F5344CB8AC3E}">
        <p14:creationId xmlns:p14="http://schemas.microsoft.com/office/powerpoint/2010/main" val="13184973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Due Diligence – Traps for the Unwary</a:t>
            </a:r>
          </a:p>
        </p:txBody>
      </p:sp>
      <p:sp>
        <p:nvSpPr>
          <p:cNvPr id="3" name="Content Placeholder 2"/>
          <p:cNvSpPr>
            <a:spLocks noGrp="1"/>
          </p:cNvSpPr>
          <p:nvPr>
            <p:ph idx="1"/>
          </p:nvPr>
        </p:nvSpPr>
        <p:spPr/>
        <p:txBody>
          <a:bodyPr>
            <a:noAutofit/>
          </a:bodyPr>
          <a:lstStyle/>
          <a:p>
            <a:r>
              <a:rPr lang="en-US" sz="2000" dirty="0"/>
              <a:t>Retirement Plans</a:t>
            </a:r>
          </a:p>
          <a:p>
            <a:pPr lvl="1"/>
            <a:r>
              <a:rPr lang="en-US" sz="2000" dirty="0"/>
              <a:t>Defined contribution arrangements </a:t>
            </a:r>
          </a:p>
          <a:p>
            <a:pPr lvl="1"/>
            <a:r>
              <a:rPr lang="en-US" sz="2000" dirty="0"/>
              <a:t>Defined benefit arrangements</a:t>
            </a:r>
          </a:p>
          <a:p>
            <a:pPr lvl="1"/>
            <a:r>
              <a:rPr lang="en-US" sz="2000" dirty="0"/>
              <a:t>Administrative matters</a:t>
            </a:r>
          </a:p>
          <a:p>
            <a:pPr lvl="1"/>
            <a:r>
              <a:rPr lang="en-US" sz="2000" dirty="0"/>
              <a:t>Fiduciary requirements</a:t>
            </a:r>
          </a:p>
          <a:p>
            <a:pPr lvl="1"/>
            <a:r>
              <a:rPr lang="en-US" sz="2000" dirty="0"/>
              <a:t>Investment options/fee disclosure issues</a:t>
            </a:r>
          </a:p>
          <a:p>
            <a:r>
              <a:rPr lang="en-US" sz="2000" dirty="0"/>
              <a:t>Union issues </a:t>
            </a:r>
          </a:p>
          <a:p>
            <a:pPr lvl="1"/>
            <a:r>
              <a:rPr lang="en-US" sz="2000" dirty="0"/>
              <a:t>Funded status</a:t>
            </a:r>
          </a:p>
          <a:p>
            <a:pPr lvl="1"/>
            <a:r>
              <a:rPr lang="en-US" sz="2000" dirty="0"/>
              <a:t>Successor liability issues</a:t>
            </a:r>
          </a:p>
        </p:txBody>
      </p:sp>
    </p:spTree>
    <p:extLst>
      <p:ext uri="{BB962C8B-B14F-4D97-AF65-F5344CB8AC3E}">
        <p14:creationId xmlns:p14="http://schemas.microsoft.com/office/powerpoint/2010/main" val="122219061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Due Diligence – Traps for the Unwary</a:t>
            </a:r>
          </a:p>
        </p:txBody>
      </p:sp>
      <p:sp>
        <p:nvSpPr>
          <p:cNvPr id="3" name="Content Placeholder 2"/>
          <p:cNvSpPr>
            <a:spLocks noGrp="1"/>
          </p:cNvSpPr>
          <p:nvPr>
            <p:ph idx="1"/>
          </p:nvPr>
        </p:nvSpPr>
        <p:spPr/>
        <p:txBody>
          <a:bodyPr>
            <a:noAutofit/>
          </a:bodyPr>
          <a:lstStyle/>
          <a:p>
            <a:pPr lvl="1"/>
            <a:r>
              <a:rPr lang="en-US" sz="2000" dirty="0"/>
              <a:t>Employees on Leave</a:t>
            </a:r>
          </a:p>
          <a:p>
            <a:pPr lvl="2"/>
            <a:r>
              <a:rPr lang="en-US" sz="2000" dirty="0"/>
              <a:t>Status of any disability benefits for employees on disability, whether on short or long-term can be important.</a:t>
            </a:r>
          </a:p>
          <a:p>
            <a:pPr lvl="2"/>
            <a:r>
              <a:rPr lang="en-US" sz="2000" dirty="0"/>
              <a:t>Employment status of those on leave should be carefully considered and scrutinized.</a:t>
            </a:r>
          </a:p>
          <a:p>
            <a:pPr lvl="2"/>
            <a:r>
              <a:rPr lang="en-US" sz="2000" dirty="0"/>
              <a:t>There are Americans with Disabilities Act issues to consider with your employment colleagues.</a:t>
            </a:r>
          </a:p>
          <a:p>
            <a:pPr lvl="2"/>
            <a:r>
              <a:rPr lang="en-US" sz="2000" dirty="0"/>
              <a:t>Are the disability benefits insured and/or subject to the ERISA or just a payroll practice?  It’s not always certain.</a:t>
            </a:r>
          </a:p>
        </p:txBody>
      </p:sp>
    </p:spTree>
    <p:extLst>
      <p:ext uri="{BB962C8B-B14F-4D97-AF65-F5344CB8AC3E}">
        <p14:creationId xmlns:p14="http://schemas.microsoft.com/office/powerpoint/2010/main" val="42948286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&amp; Warranties</a:t>
            </a:r>
          </a:p>
        </p:txBody>
      </p:sp>
      <p:sp>
        <p:nvSpPr>
          <p:cNvPr id="3" name="Content Placeholder 2"/>
          <p:cNvSpPr>
            <a:spLocks noGrp="1"/>
          </p:cNvSpPr>
          <p:nvPr>
            <p:ph idx="1"/>
          </p:nvPr>
        </p:nvSpPr>
        <p:spPr/>
        <p:txBody>
          <a:bodyPr>
            <a:normAutofit/>
          </a:bodyPr>
          <a:lstStyle/>
          <a:p>
            <a:r>
              <a:rPr lang="en-US" sz="2000" dirty="0"/>
              <a:t>Those are representations that the Buyer makes to Seller (typically extensive) as a condition of closing.</a:t>
            </a:r>
          </a:p>
          <a:p>
            <a:r>
              <a:rPr lang="en-US" sz="2000" dirty="0"/>
              <a:t>Typically, the Seller has liability through an indemnification if the representations are false.</a:t>
            </a:r>
          </a:p>
          <a:p>
            <a:r>
              <a:rPr lang="en-US" sz="2000" dirty="0"/>
              <a:t>In the review of the representations:</a:t>
            </a:r>
          </a:p>
          <a:p>
            <a:pPr lvl="1"/>
            <a:r>
              <a:rPr lang="en-US" sz="2000" dirty="0"/>
              <a:t>Ensure that they are accurate.</a:t>
            </a:r>
          </a:p>
          <a:p>
            <a:pPr lvl="1"/>
            <a:r>
              <a:rPr lang="en-US" sz="2000" dirty="0"/>
              <a:t>Accurately allocate risk relating to benefit plans as part of the deal.</a:t>
            </a:r>
            <a:endParaRPr lang="en-US" sz="1600" dirty="0"/>
          </a:p>
        </p:txBody>
      </p:sp>
    </p:spTree>
    <p:extLst>
      <p:ext uri="{BB962C8B-B14F-4D97-AF65-F5344CB8AC3E}">
        <p14:creationId xmlns:p14="http://schemas.microsoft.com/office/powerpoint/2010/main" val="30164068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Representations &amp; Warranties</a:t>
            </a:r>
          </a:p>
        </p:txBody>
      </p:sp>
      <p:sp>
        <p:nvSpPr>
          <p:cNvPr id="3" name="Content Placeholder 2"/>
          <p:cNvSpPr>
            <a:spLocks noGrp="1"/>
          </p:cNvSpPr>
          <p:nvPr>
            <p:ph idx="1"/>
          </p:nvPr>
        </p:nvSpPr>
        <p:spPr/>
        <p:txBody>
          <a:bodyPr>
            <a:normAutofit/>
          </a:bodyPr>
          <a:lstStyle/>
          <a:p>
            <a:r>
              <a:rPr lang="en-US" sz="2000" dirty="0"/>
              <a:t>Buyer representations are typically not extensive, particularly as they relate to benefits.</a:t>
            </a:r>
          </a:p>
          <a:p>
            <a:pPr lvl="1"/>
            <a:r>
              <a:rPr lang="en-US" sz="2000" dirty="0"/>
              <a:t>Exceptions – Where Seller could have residual liability?</a:t>
            </a:r>
          </a:p>
          <a:p>
            <a:pPr lvl="1"/>
            <a:r>
              <a:rPr lang="en-US" sz="2000" dirty="0"/>
              <a:t>Examples - Union Contracts/Title IV of ERISA.</a:t>
            </a:r>
          </a:p>
          <a:p>
            <a:pPr lvl="1"/>
            <a:r>
              <a:rPr lang="en-US" sz="2000" dirty="0"/>
              <a:t>Buyer’s may have </a:t>
            </a:r>
            <a:r>
              <a:rPr lang="en-US" sz="2000" dirty="0" err="1"/>
              <a:t>2ndary</a:t>
            </a:r>
            <a:r>
              <a:rPr lang="en-US" sz="2000" dirty="0"/>
              <a:t> liability under ERISA section 4204.</a:t>
            </a:r>
          </a:p>
          <a:p>
            <a:pPr lvl="1"/>
            <a:r>
              <a:rPr lang="en-US" sz="2000" dirty="0"/>
              <a:t>Certain COBRA liabilities.  See Treas. Reg. section </a:t>
            </a:r>
            <a:r>
              <a:rPr lang="en-US" sz="2000" dirty="0" err="1"/>
              <a:t>54.4980B</a:t>
            </a:r>
            <a:r>
              <a:rPr lang="en-US" sz="2000" dirty="0"/>
              <a:t>-9. In an asset deal, Seller might have </a:t>
            </a:r>
            <a:r>
              <a:rPr lang="en-US" sz="2000" dirty="0" err="1"/>
              <a:t>2ndary</a:t>
            </a:r>
            <a:r>
              <a:rPr lang="en-US" sz="2000" dirty="0"/>
              <a:t> liability.</a:t>
            </a:r>
            <a:endParaRPr lang="en-US" sz="1600" dirty="0"/>
          </a:p>
        </p:txBody>
      </p:sp>
    </p:spTree>
    <p:extLst>
      <p:ext uri="{BB962C8B-B14F-4D97-AF65-F5344CB8AC3E}">
        <p14:creationId xmlns:p14="http://schemas.microsoft.com/office/powerpoint/2010/main" val="37554843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Liablities to Consider</a:t>
            </a:r>
          </a:p>
        </p:txBody>
      </p:sp>
      <p:sp>
        <p:nvSpPr>
          <p:cNvPr id="3" name="Content Placeholder 2"/>
          <p:cNvSpPr>
            <a:spLocks noGrp="1"/>
          </p:cNvSpPr>
          <p:nvPr>
            <p:ph idx="1"/>
          </p:nvPr>
        </p:nvSpPr>
        <p:spPr/>
        <p:txBody>
          <a:bodyPr>
            <a:normAutofit/>
          </a:bodyPr>
          <a:lstStyle/>
          <a:p>
            <a:r>
              <a:rPr lang="en-US" sz="2000" dirty="0"/>
              <a:t>In order to determine the scope of review of reps, the to the extent plans are assumed, the more reps and warranties need to be more robust.</a:t>
            </a:r>
          </a:p>
          <a:p>
            <a:r>
              <a:rPr lang="en-US" sz="2000" dirty="0"/>
              <a:t>These typically have the highest risk for Buyer.</a:t>
            </a:r>
          </a:p>
          <a:p>
            <a:pPr lvl="1"/>
            <a:r>
              <a:rPr lang="en-US" sz="2000" dirty="0"/>
              <a:t> Defined Benefit Pension Plans. </a:t>
            </a:r>
          </a:p>
          <a:p>
            <a:pPr lvl="1"/>
            <a:r>
              <a:rPr lang="en-US" sz="2000" dirty="0"/>
              <a:t>Other Title IV – Withdrawal liabilities.</a:t>
            </a:r>
          </a:p>
          <a:p>
            <a:pPr lvl="1"/>
            <a:r>
              <a:rPr lang="en-US" sz="2000" dirty="0"/>
              <a:t>401(k)/401(a) Plans – Typically qualification issues.</a:t>
            </a:r>
          </a:p>
          <a:p>
            <a:pPr lvl="1"/>
            <a:r>
              <a:rPr lang="en-US" sz="2000" dirty="0"/>
              <a:t>Retiree medical. Sometimes it vests.</a:t>
            </a:r>
            <a:endParaRPr lang="en-US" sz="1600" dirty="0"/>
          </a:p>
        </p:txBody>
      </p:sp>
    </p:spTree>
    <p:extLst>
      <p:ext uri="{BB962C8B-B14F-4D97-AF65-F5344CB8AC3E}">
        <p14:creationId xmlns:p14="http://schemas.microsoft.com/office/powerpoint/2010/main" val="11093644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–Basics to Consider</a:t>
            </a:r>
          </a:p>
        </p:txBody>
      </p:sp>
      <p:sp>
        <p:nvSpPr>
          <p:cNvPr id="3" name="Content Placeholder 2"/>
          <p:cNvSpPr>
            <a:spLocks noGrp="1"/>
          </p:cNvSpPr>
          <p:nvPr>
            <p:ph idx="1"/>
          </p:nvPr>
        </p:nvSpPr>
        <p:spPr/>
        <p:txBody>
          <a:bodyPr>
            <a:normAutofit/>
          </a:bodyPr>
          <a:lstStyle/>
          <a:p>
            <a:r>
              <a:rPr lang="en-US" sz="2000" dirty="0"/>
              <a:t>In a stock sale, if plans are sponsored by target, then representations should be extensive:</a:t>
            </a:r>
          </a:p>
          <a:p>
            <a:pPr lvl="1"/>
            <a:r>
              <a:rPr lang="en-US" sz="2000" dirty="0"/>
              <a:t>Buyer will be responsible for all the same liabilities as in an asset sale, plus any liabilities associated with assumed plans </a:t>
            </a:r>
          </a:p>
          <a:p>
            <a:r>
              <a:rPr lang="en-US" sz="2000" dirty="0"/>
              <a:t>If only subsidiary is being acquired and the plans are sponsored by parent and will continue post-closing at parent, may be able to agree to limited representations and warranties and gain protection through indemnification.</a:t>
            </a:r>
          </a:p>
        </p:txBody>
      </p:sp>
    </p:spTree>
    <p:extLst>
      <p:ext uri="{BB962C8B-B14F-4D97-AF65-F5344CB8AC3E}">
        <p14:creationId xmlns:p14="http://schemas.microsoft.com/office/powerpoint/2010/main" val="40427661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–Basics to Consider</a:t>
            </a:r>
          </a:p>
        </p:txBody>
      </p:sp>
      <p:sp>
        <p:nvSpPr>
          <p:cNvPr id="3" name="Content Placeholder 2"/>
          <p:cNvSpPr>
            <a:spLocks noGrp="1"/>
          </p:cNvSpPr>
          <p:nvPr>
            <p:ph idx="1"/>
          </p:nvPr>
        </p:nvSpPr>
        <p:spPr/>
        <p:txBody>
          <a:bodyPr>
            <a:normAutofit/>
          </a:bodyPr>
          <a:lstStyle/>
          <a:p>
            <a:r>
              <a:rPr lang="en-US" sz="2000" dirty="0"/>
              <a:t>In an asset sale, seller’s employees are terminated by seller and hired by buyer</a:t>
            </a:r>
          </a:p>
          <a:p>
            <a:r>
              <a:rPr lang="en-US" sz="2000" dirty="0"/>
              <a:t>If buyer is not assuming seller’s plans in an asset sale, then seller’s employees risk:</a:t>
            </a:r>
          </a:p>
          <a:p>
            <a:pPr lvl="1"/>
            <a:r>
              <a:rPr lang="en-US" sz="2000" dirty="0"/>
              <a:t>Forfeiture of unvested retirement benefits</a:t>
            </a:r>
          </a:p>
          <a:p>
            <a:pPr lvl="1"/>
            <a:r>
              <a:rPr lang="en-US" sz="2000" dirty="0"/>
              <a:t>Loss of accrued but unused vacation/PTO</a:t>
            </a:r>
          </a:p>
          <a:p>
            <a:pPr lvl="1"/>
            <a:r>
              <a:rPr lang="en-US" sz="2000" dirty="0"/>
              <a:t>Loss of health flexible spending account balances</a:t>
            </a:r>
          </a:p>
        </p:txBody>
      </p:sp>
    </p:spTree>
    <p:extLst>
      <p:ext uri="{BB962C8B-B14F-4D97-AF65-F5344CB8AC3E}">
        <p14:creationId xmlns:p14="http://schemas.microsoft.com/office/powerpoint/2010/main" val="290322297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–Basics to Consider</a:t>
            </a:r>
          </a:p>
        </p:txBody>
      </p:sp>
      <p:sp>
        <p:nvSpPr>
          <p:cNvPr id="3" name="Content Placeholder 2"/>
          <p:cNvSpPr>
            <a:spLocks noGrp="1"/>
          </p:cNvSpPr>
          <p:nvPr>
            <p:ph idx="1"/>
          </p:nvPr>
        </p:nvSpPr>
        <p:spPr/>
        <p:txBody>
          <a:bodyPr>
            <a:normAutofit/>
          </a:bodyPr>
          <a:lstStyle/>
          <a:p>
            <a:r>
              <a:rPr lang="en-US" sz="2000" dirty="0"/>
              <a:t>These same risks exist in a stock sale if plans are sponsored by the parent and only the subsidiary is being acquired</a:t>
            </a:r>
          </a:p>
          <a:p>
            <a:r>
              <a:rPr lang="en-US" sz="2000" dirty="0"/>
              <a:t>Depending on the structure of the transaction, a transition service agreement may be helpful.</a:t>
            </a:r>
          </a:p>
          <a:p>
            <a:r>
              <a:rPr lang="en-US" sz="2000" dirty="0"/>
              <a:t>Will there be insurance or an insurer on the representations the deal?  If so, there may be a third party to deal with in addition to buyer and seller.</a:t>
            </a:r>
          </a:p>
          <a:p>
            <a:pPr lvl="1"/>
            <a:r>
              <a:rPr lang="en-US" sz="2000" dirty="0"/>
              <a:t>If plan assets will be rolled over from parent’s plans to buyer plans, still will want representations regarding plan qualification, plan operations, and no prohibited transactions.</a:t>
            </a:r>
          </a:p>
        </p:txBody>
      </p:sp>
    </p:spTree>
    <p:extLst>
      <p:ext uri="{BB962C8B-B14F-4D97-AF65-F5344CB8AC3E}">
        <p14:creationId xmlns:p14="http://schemas.microsoft.com/office/powerpoint/2010/main" val="39480766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3083FBA9-7EDC-3CD2-4626-39E71749D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2" y="1212850"/>
            <a:ext cx="15287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a:extLst>
              <a:ext uri="{FF2B5EF4-FFF2-40B4-BE49-F238E27FC236}">
                <a16:creationId xmlns:a16="http://schemas.microsoft.com/office/drawing/2014/main" id="{AD200CD4-44DF-76D5-83A2-7BFD3460E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47" y="3768879"/>
            <a:ext cx="7842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6">
            <a:extLst>
              <a:ext uri="{FF2B5EF4-FFF2-40B4-BE49-F238E27FC236}">
                <a16:creationId xmlns:a16="http://schemas.microsoft.com/office/drawing/2014/main" id="{D923CE68-861C-618C-28D1-A509EE372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48" y="3206750"/>
            <a:ext cx="1216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8">
            <a:extLst>
              <a:ext uri="{FF2B5EF4-FFF2-40B4-BE49-F238E27FC236}">
                <a16:creationId xmlns:a16="http://schemas.microsoft.com/office/drawing/2014/main" id="{8987B618-0FBF-6E38-8475-902D359D2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810" y="3162813"/>
            <a:ext cx="15890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0">
            <a:extLst>
              <a:ext uri="{FF2B5EF4-FFF2-40B4-BE49-F238E27FC236}">
                <a16:creationId xmlns:a16="http://schemas.microsoft.com/office/drawing/2014/main" id="{7E76DCF4-322A-A381-E4B3-4CBA3DA40B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924" y="1127945"/>
            <a:ext cx="18208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2">
            <a:extLst>
              <a:ext uri="{FF2B5EF4-FFF2-40B4-BE49-F238E27FC236}">
                <a16:creationId xmlns:a16="http://schemas.microsoft.com/office/drawing/2014/main" id="{6B8165E4-5B82-B7B1-D283-D9C87D3B97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6655" y="3036607"/>
            <a:ext cx="12223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14">
            <a:extLst>
              <a:ext uri="{FF2B5EF4-FFF2-40B4-BE49-F238E27FC236}">
                <a16:creationId xmlns:a16="http://schemas.microsoft.com/office/drawing/2014/main" id="{20783049-E592-E3F3-5601-C1BEBA819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874" y="1856580"/>
            <a:ext cx="1527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6">
            <a:extLst>
              <a:ext uri="{FF2B5EF4-FFF2-40B4-BE49-F238E27FC236}">
                <a16:creationId xmlns:a16="http://schemas.microsoft.com/office/drawing/2014/main" id="{05E165DB-FD47-7600-DDDD-29BFA96F8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5050" y="3784907"/>
            <a:ext cx="1527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8">
            <a:extLst>
              <a:ext uri="{FF2B5EF4-FFF2-40B4-BE49-F238E27FC236}">
                <a16:creationId xmlns:a16="http://schemas.microsoft.com/office/drawing/2014/main" id="{AA00523B-F7CA-4AFA-E837-D606E4B2D3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398588"/>
            <a:ext cx="1304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0">
            <a:extLst>
              <a:ext uri="{FF2B5EF4-FFF2-40B4-BE49-F238E27FC236}">
                <a16:creationId xmlns:a16="http://schemas.microsoft.com/office/drawing/2014/main" id="{7F074C12-DE88-36DD-3DDC-6C80413CD3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4297" y="3878416"/>
            <a:ext cx="16621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2" name="Picture 22">
            <a:extLst>
              <a:ext uri="{FF2B5EF4-FFF2-40B4-BE49-F238E27FC236}">
                <a16:creationId xmlns:a16="http://schemas.microsoft.com/office/drawing/2014/main" id="{EE1A2BE8-3A7C-6ADB-08DC-F1646C2C0E3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992" y="1975157"/>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24">
            <a:extLst>
              <a:ext uri="{FF2B5EF4-FFF2-40B4-BE49-F238E27FC236}">
                <a16:creationId xmlns:a16="http://schemas.microsoft.com/office/drawing/2014/main" id="{D4AAF137-9083-F64D-8616-E82046ABE3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79193" y="2063750"/>
            <a:ext cx="12573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Title 1">
            <a:extLst>
              <a:ext uri="{FF2B5EF4-FFF2-40B4-BE49-F238E27FC236}">
                <a16:creationId xmlns:a16="http://schemas.microsoft.com/office/drawing/2014/main" id="{558DA048-8ACD-374F-3C0E-22215CA6940C}"/>
              </a:ext>
            </a:extLst>
          </p:cNvPr>
          <p:cNvSpPr txBox="1">
            <a:spLocks noChangeArrowheads="1"/>
          </p:cNvSpPr>
          <p:nvPr/>
        </p:nvSpPr>
        <p:spPr bwMode="auto">
          <a:xfrm>
            <a:off x="1414463" y="68263"/>
            <a:ext cx="6308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D768"/>
                </a:solidFill>
              </a:rPr>
              <a:t>Thank you to our Sustaining Sponsors</a:t>
            </a:r>
          </a:p>
        </p:txBody>
      </p:sp>
      <p:pic>
        <p:nvPicPr>
          <p:cNvPr id="61455" name="Picture 2">
            <a:extLst>
              <a:ext uri="{FF2B5EF4-FFF2-40B4-BE49-F238E27FC236}">
                <a16:creationId xmlns:a16="http://schemas.microsoft.com/office/drawing/2014/main" id="{E1C6843F-121B-447C-BBFE-56F8CEDE3CB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0014" y="4313391"/>
            <a:ext cx="850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6" name="Picture 1">
            <a:extLst>
              <a:ext uri="{FF2B5EF4-FFF2-40B4-BE49-F238E27FC236}">
                <a16:creationId xmlns:a16="http://schemas.microsoft.com/office/drawing/2014/main" id="{18EDC733-4EFF-1745-7E95-8338B6B18E0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2371" y="1062192"/>
            <a:ext cx="12461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Successor Liability</a:t>
            </a:r>
          </a:p>
        </p:txBody>
      </p:sp>
      <p:sp>
        <p:nvSpPr>
          <p:cNvPr id="3" name="Content Placeholder 2"/>
          <p:cNvSpPr>
            <a:spLocks noGrp="1"/>
          </p:cNvSpPr>
          <p:nvPr>
            <p:ph idx="1"/>
          </p:nvPr>
        </p:nvSpPr>
        <p:spPr/>
        <p:txBody>
          <a:bodyPr>
            <a:normAutofit/>
          </a:bodyPr>
          <a:lstStyle/>
          <a:p>
            <a:pPr lvl="1"/>
            <a:r>
              <a:rPr lang="en-US" sz="1800" dirty="0"/>
              <a:t>Other issues.</a:t>
            </a:r>
          </a:p>
          <a:p>
            <a:pPr lvl="2"/>
            <a:r>
              <a:rPr lang="en-US" sz="1800" dirty="0"/>
              <a:t>Successor liability by law </a:t>
            </a:r>
          </a:p>
          <a:p>
            <a:pPr lvl="3"/>
            <a:r>
              <a:rPr lang="en-US" sz="1800" dirty="0"/>
              <a:t>Collective Bargaining Agreements. See </a:t>
            </a:r>
            <a:r>
              <a:rPr lang="en-US" sz="1800" b="1" i="1" dirty="0"/>
              <a:t>Upholsterers’ Int’l Union Pension Fund v. Artistic Furniture of Pontiac</a:t>
            </a:r>
            <a:r>
              <a:rPr lang="en-US" sz="1800" dirty="0"/>
              <a:t>, 920 </a:t>
            </a:r>
            <a:r>
              <a:rPr lang="en-US" sz="1800" dirty="0" err="1"/>
              <a:t>F.2d</a:t>
            </a:r>
            <a:r>
              <a:rPr lang="en-US" sz="1800" dirty="0"/>
              <a:t> 1323, 1329 (7th Cir. 1990).</a:t>
            </a:r>
          </a:p>
          <a:p>
            <a:pPr lvl="3"/>
            <a:r>
              <a:rPr lang="en-US" sz="1800" b="1" i="1" dirty="0"/>
              <a:t>Members of the Board of the Toledo Area Industries UAW  Retirement Income Plan v. </a:t>
            </a:r>
            <a:r>
              <a:rPr lang="en-US" sz="1800" b="1" i="1" dirty="0" err="1"/>
              <a:t>OBZ</a:t>
            </a:r>
            <a:r>
              <a:rPr lang="en-US" sz="1800" b="1" i="1" dirty="0"/>
              <a:t>, Inc.</a:t>
            </a:r>
            <a:r>
              <a:rPr lang="en-US" sz="1800" dirty="0"/>
              <a:t>, Administration Case No. </a:t>
            </a:r>
            <a:r>
              <a:rPr lang="en-US" sz="1800" dirty="0" err="1"/>
              <a:t>3:15CV756</a:t>
            </a:r>
            <a:r>
              <a:rPr lang="en-US" sz="1800" dirty="0"/>
              <a:t>, (N.D. Ohio December 26, 2018).</a:t>
            </a:r>
          </a:p>
          <a:p>
            <a:pPr lvl="3"/>
            <a:r>
              <a:rPr lang="en-US" sz="1800" b="1" i="1" dirty="0">
                <a:solidFill>
                  <a:srgbClr val="FFC000"/>
                </a:solidFill>
                <a:hlinkClick r:id="rId3">
                  <a:extLst>
                    <a:ext uri="{A12FA001-AC4F-418D-AE19-62706E023703}">
                      <ahyp:hlinkClr xmlns:ahyp="http://schemas.microsoft.com/office/drawing/2018/hyperlinkcolor" val="tx"/>
                    </a:ext>
                  </a:extLst>
                </a:hlinkClick>
              </a:rPr>
              <a:t>https://scholar.google.com/scholar_case?case=11249101925830503209&amp;q=toledo+area+industries+UAW&amp;hl=en&amp;as_sdt=6,26</a:t>
            </a:r>
            <a:endParaRPr lang="en-US" sz="1600" dirty="0">
              <a:solidFill>
                <a:srgbClr val="FFC000"/>
              </a:solidFill>
            </a:endParaRPr>
          </a:p>
        </p:txBody>
      </p:sp>
    </p:spTree>
    <p:extLst>
      <p:ext uri="{BB962C8B-B14F-4D97-AF65-F5344CB8AC3E}">
        <p14:creationId xmlns:p14="http://schemas.microsoft.com/office/powerpoint/2010/main" val="230849366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Successor Liability</a:t>
            </a:r>
          </a:p>
        </p:txBody>
      </p:sp>
      <p:sp>
        <p:nvSpPr>
          <p:cNvPr id="3" name="Content Placeholder 2"/>
          <p:cNvSpPr>
            <a:spLocks noGrp="1"/>
          </p:cNvSpPr>
          <p:nvPr>
            <p:ph idx="1"/>
          </p:nvPr>
        </p:nvSpPr>
        <p:spPr>
          <a:xfrm>
            <a:off x="361950" y="857250"/>
            <a:ext cx="8412163" cy="3884356"/>
          </a:xfrm>
        </p:spPr>
        <p:txBody>
          <a:bodyPr/>
          <a:lstStyle/>
          <a:p>
            <a:pPr lvl="2"/>
            <a:r>
              <a:rPr lang="en-US" sz="1600" dirty="0"/>
              <a:t>PBGC liability for Pension Plans can occur possibly in an asset deal.</a:t>
            </a:r>
          </a:p>
          <a:p>
            <a:pPr lvl="3"/>
            <a:r>
              <a:rPr lang="en-US" sz="1600" b="1" i="1" dirty="0"/>
              <a:t>PBGC v. Findlay Industries, Inc., 902 </a:t>
            </a:r>
            <a:r>
              <a:rPr lang="en-US" sz="1600" b="1" i="1" dirty="0" err="1"/>
              <a:t>F.3d</a:t>
            </a:r>
            <a:r>
              <a:rPr lang="en-US" sz="1600" b="1" i="1" dirty="0"/>
              <a:t> 597 (6th Cir. 2018)</a:t>
            </a:r>
            <a:r>
              <a:rPr lang="en-US" sz="1600" dirty="0"/>
              <a:t> (“[S]</a:t>
            </a:r>
            <a:r>
              <a:rPr lang="en-US" sz="1600" dirty="0" err="1"/>
              <a:t>uccessor</a:t>
            </a:r>
            <a:r>
              <a:rPr lang="en-US" sz="1600" dirty="0"/>
              <a:t> liability is necessary to implement the fundamental ERISA policy of protecting employees, in part by guaranteeing that employers who have promised pensions uphold their part of the deal. ”)</a:t>
            </a:r>
          </a:p>
          <a:p>
            <a:pPr lvl="2"/>
            <a:r>
              <a:rPr lang="en-US" sz="1600" dirty="0"/>
              <a:t>Fiduciary Breach Potentially. See </a:t>
            </a:r>
            <a:r>
              <a:rPr lang="en-US" sz="1600" b="1" i="1" dirty="0"/>
              <a:t>U.S. </a:t>
            </a:r>
            <a:r>
              <a:rPr lang="en-US" sz="1600" b="1" i="1" dirty="0" err="1"/>
              <a:t>Dep't</a:t>
            </a:r>
            <a:r>
              <a:rPr lang="en-US" sz="1600" b="1" i="1" dirty="0"/>
              <a:t> of Labor v. Jackson County Hosp., Inc.</a:t>
            </a:r>
            <a:r>
              <a:rPr lang="en-US" sz="1600" dirty="0"/>
              <a:t>, No. 96-6664, 98-6665, 2000 WL 658843 (6th Cir. May 10, 2000) (Successor employer found liable for continuing fiduciary breach).</a:t>
            </a:r>
          </a:p>
          <a:p>
            <a:pPr lvl="2"/>
            <a:r>
              <a:rPr lang="en-US" sz="1600" dirty="0"/>
              <a:t>Successor liability by contract can occur, but typically not in an asset deal.  See </a:t>
            </a:r>
            <a:r>
              <a:rPr lang="en-US" sz="1600" b="1" i="1" dirty="0" err="1"/>
              <a:t>Lickteig</a:t>
            </a:r>
            <a:r>
              <a:rPr lang="en-US" sz="1600" b="1" i="1" dirty="0"/>
              <a:t> v. Tri-Steel Structures, Inc.</a:t>
            </a:r>
            <a:r>
              <a:rPr lang="en-US" sz="1600" dirty="0"/>
              <a:t>, 170 F. Supp. </a:t>
            </a:r>
            <a:r>
              <a:rPr lang="en-US" sz="1600" dirty="0" err="1"/>
              <a:t>2d</a:t>
            </a:r>
            <a:r>
              <a:rPr lang="en-US" sz="1600" dirty="0"/>
              <a:t> 1158 (D. Kans. 2001) (typically, there is no successor liability in an asset deal absent express assumption).</a:t>
            </a:r>
          </a:p>
        </p:txBody>
      </p:sp>
    </p:spTree>
    <p:extLst>
      <p:ext uri="{BB962C8B-B14F-4D97-AF65-F5344CB8AC3E}">
        <p14:creationId xmlns:p14="http://schemas.microsoft.com/office/powerpoint/2010/main" val="2816371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Successor Liability</a:t>
            </a:r>
          </a:p>
        </p:txBody>
      </p:sp>
      <p:sp>
        <p:nvSpPr>
          <p:cNvPr id="3" name="Content Placeholder 2"/>
          <p:cNvSpPr>
            <a:spLocks noGrp="1"/>
          </p:cNvSpPr>
          <p:nvPr>
            <p:ph idx="1"/>
          </p:nvPr>
        </p:nvSpPr>
        <p:spPr>
          <a:xfrm>
            <a:off x="361950" y="857250"/>
            <a:ext cx="8412163" cy="4068711"/>
          </a:xfrm>
        </p:spPr>
        <p:txBody>
          <a:bodyPr>
            <a:normAutofit/>
          </a:bodyPr>
          <a:lstStyle/>
          <a:p>
            <a:pPr marL="517525" lvl="2" indent="0">
              <a:spcAft>
                <a:spcPts val="300"/>
              </a:spcAft>
              <a:buNone/>
            </a:pPr>
            <a:r>
              <a:rPr lang="en-US" sz="1800" i="1" dirty="0"/>
              <a:t>Mims v. </a:t>
            </a:r>
            <a:r>
              <a:rPr lang="en-US" sz="1800" i="1" dirty="0" err="1"/>
              <a:t>HRC</a:t>
            </a:r>
            <a:r>
              <a:rPr lang="en-US" sz="1800" i="1" dirty="0"/>
              <a:t> </a:t>
            </a:r>
            <a:r>
              <a:rPr lang="en-US" sz="1800" i="1" dirty="0" err="1"/>
              <a:t>Autostaff</a:t>
            </a:r>
            <a:r>
              <a:rPr lang="en-US" sz="1800" i="1" dirty="0"/>
              <a:t>, Inc.</a:t>
            </a:r>
            <a:r>
              <a:rPr lang="en-US" sz="1800" dirty="0"/>
              <a:t>, 2000 WL 251732 (</a:t>
            </a:r>
            <a:r>
              <a:rPr lang="en-US" sz="1800" dirty="0" err="1"/>
              <a:t>N.D.Tex</a:t>
            </a:r>
            <a:r>
              <a:rPr lang="en-US" sz="1800" dirty="0"/>
              <a:t>. March 3, 2000) (no successor liability in an asset deal).</a:t>
            </a:r>
          </a:p>
          <a:p>
            <a:pPr marL="517525" lvl="2" indent="0">
              <a:buNone/>
            </a:pPr>
            <a:r>
              <a:rPr lang="en-US" sz="1800" b="1" i="1" dirty="0">
                <a:solidFill>
                  <a:srgbClr val="FFC000"/>
                </a:solidFill>
                <a:hlinkClick r:id="rId3">
                  <a:extLst>
                    <a:ext uri="{A12FA001-AC4F-418D-AE19-62706E023703}">
                      <ahyp:hlinkClr xmlns:ahyp="http://schemas.microsoft.com/office/drawing/2018/hyperlinkcolor" val="tx"/>
                    </a:ext>
                  </a:extLst>
                </a:hlinkClick>
              </a:rPr>
              <a:t>https://casetext.com/case/mims-v-hrc-autostaff-inc</a:t>
            </a:r>
            <a:endParaRPr lang="en-US" sz="1800" b="1" i="1" dirty="0">
              <a:solidFill>
                <a:srgbClr val="FFC000"/>
              </a:solidFill>
            </a:endParaRPr>
          </a:p>
          <a:p>
            <a:pPr lvl="2"/>
            <a:r>
              <a:rPr lang="en-US" sz="1800" dirty="0"/>
              <a:t>Successor liability by contract can occur, but typically not in an asset deal.  </a:t>
            </a:r>
            <a:r>
              <a:rPr lang="en-US" sz="1800" i="1" dirty="0"/>
              <a:t>See</a:t>
            </a:r>
            <a:r>
              <a:rPr lang="en-US" sz="1800" dirty="0"/>
              <a:t> </a:t>
            </a:r>
            <a:r>
              <a:rPr lang="en-US" sz="1800" b="1" i="1" dirty="0" err="1"/>
              <a:t>Lickteig</a:t>
            </a:r>
            <a:r>
              <a:rPr lang="en-US" sz="1800" b="1" i="1" dirty="0"/>
              <a:t> v. Tri-Steel Structures, Inc.</a:t>
            </a:r>
            <a:r>
              <a:rPr lang="en-US" sz="1800" dirty="0"/>
              <a:t>, 170 F. Supp. </a:t>
            </a:r>
            <a:r>
              <a:rPr lang="en-US" sz="1800" dirty="0" err="1"/>
              <a:t>2d</a:t>
            </a:r>
            <a:r>
              <a:rPr lang="en-US" sz="1800" dirty="0"/>
              <a:t> 1158 (D. Kans. 2001) (typically, there is no successor liability in an asset deal absent express assumption). https://casetext.com/case/mims-v-hrc-autostaff-inc</a:t>
            </a:r>
          </a:p>
          <a:p>
            <a:pPr lvl="3"/>
            <a:r>
              <a:rPr lang="en-US" sz="1800" dirty="0"/>
              <a:t>Severance Plans can sometimes require assumption by buyers.</a:t>
            </a:r>
            <a:r>
              <a:rPr lang="en-US" sz="1800" i="1" dirty="0"/>
              <a:t> </a:t>
            </a:r>
            <a:r>
              <a:rPr lang="en-US" sz="1800" b="1" i="1" dirty="0"/>
              <a:t>Grimm v. </a:t>
            </a:r>
            <a:r>
              <a:rPr lang="en-US" sz="1800" b="1" i="1" dirty="0" err="1"/>
              <a:t>Healthmont</a:t>
            </a:r>
            <a:r>
              <a:rPr lang="en-US" sz="1800" b="1" i="1" dirty="0"/>
              <a:t>, Inc</a:t>
            </a:r>
            <a:r>
              <a:rPr lang="en-US" sz="1800" i="1" dirty="0"/>
              <a:t>.,</a:t>
            </a:r>
            <a:r>
              <a:rPr lang="en-US" sz="1800" dirty="0"/>
              <a:t> CV No. 01-982-BR, 2002 WL 31549095 (D. Or. Oct. 29, 2002) (successor liability is possible depending upon the facts). https://casetext.com/case/grimm-v-healthmont-inc</a:t>
            </a:r>
          </a:p>
          <a:p>
            <a:pPr lvl="3"/>
            <a:r>
              <a:rPr lang="en-US" sz="1800" dirty="0"/>
              <a:t>Employment Agreements typically have hidden liabilities.</a:t>
            </a:r>
          </a:p>
        </p:txBody>
      </p:sp>
    </p:spTree>
    <p:extLst>
      <p:ext uri="{BB962C8B-B14F-4D97-AF65-F5344CB8AC3E}">
        <p14:creationId xmlns:p14="http://schemas.microsoft.com/office/powerpoint/2010/main" val="158867705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Successor Liability</a:t>
            </a:r>
          </a:p>
        </p:txBody>
      </p:sp>
      <p:sp>
        <p:nvSpPr>
          <p:cNvPr id="3" name="Content Placeholder 2"/>
          <p:cNvSpPr>
            <a:spLocks noGrp="1"/>
          </p:cNvSpPr>
          <p:nvPr>
            <p:ph idx="1"/>
          </p:nvPr>
        </p:nvSpPr>
        <p:spPr/>
        <p:txBody>
          <a:bodyPr>
            <a:normAutofit/>
          </a:bodyPr>
          <a:lstStyle/>
          <a:p>
            <a:r>
              <a:rPr lang="en-US" sz="2000" dirty="0"/>
              <a:t>Sometimes contracts are required to be assumed by purchaser or cannot be terminated. </a:t>
            </a:r>
          </a:p>
          <a:p>
            <a:r>
              <a:rPr lang="en-US" sz="2000" b="1" dirty="0" err="1"/>
              <a:t>Brend</a:t>
            </a:r>
            <a:r>
              <a:rPr lang="en-US" sz="2000" b="1" dirty="0"/>
              <a:t> v. </a:t>
            </a:r>
            <a:r>
              <a:rPr lang="en-US" sz="2000" b="1" dirty="0" err="1"/>
              <a:t>Sames</a:t>
            </a:r>
            <a:r>
              <a:rPr lang="en-US" sz="2000" b="1" dirty="0"/>
              <a:t> Corporation, 2002 WL 1488877 (</a:t>
            </a:r>
            <a:r>
              <a:rPr lang="en-US" sz="2000" b="1" dirty="0" err="1"/>
              <a:t>N.D.Ill</a:t>
            </a:r>
            <a:r>
              <a:rPr lang="en-US" sz="2000" b="1" dirty="0"/>
              <a:t>. 2002)</a:t>
            </a:r>
            <a:r>
              <a:rPr lang="en-US" sz="2000" dirty="0"/>
              <a:t> (successor liability potentially in a top-hat case).</a:t>
            </a:r>
          </a:p>
          <a:p>
            <a:r>
              <a:rPr lang="en-US" sz="1800" b="1" i="1" dirty="0">
                <a:solidFill>
                  <a:srgbClr val="FFC000"/>
                </a:solidFill>
                <a:hlinkClick r:id="rId3">
                  <a:extLst>
                    <a:ext uri="{A12FA001-AC4F-418D-AE19-62706E023703}">
                      <ahyp:hlinkClr xmlns:ahyp="http://schemas.microsoft.com/office/drawing/2018/hyperlinkcolor" val="tx"/>
                    </a:ext>
                  </a:extLst>
                </a:hlinkClick>
              </a:rPr>
              <a:t>https://casetext.com/case/brend-v-sames-corporation</a:t>
            </a:r>
            <a:endParaRPr lang="en-US" sz="1800" b="1" i="1" dirty="0">
              <a:solidFill>
                <a:srgbClr val="FFC000"/>
              </a:solidFill>
            </a:endParaRPr>
          </a:p>
          <a:p>
            <a:r>
              <a:rPr lang="en-US" sz="2000" dirty="0"/>
              <a:t>Addressing successor liability is one of the most important considerations in reviewing the representations and warranties.</a:t>
            </a:r>
          </a:p>
        </p:txBody>
      </p:sp>
    </p:spTree>
    <p:extLst>
      <p:ext uri="{BB962C8B-B14F-4D97-AF65-F5344CB8AC3E}">
        <p14:creationId xmlns:p14="http://schemas.microsoft.com/office/powerpoint/2010/main" val="25914845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Negotiations</a:t>
            </a:r>
          </a:p>
        </p:txBody>
      </p:sp>
      <p:sp>
        <p:nvSpPr>
          <p:cNvPr id="3" name="Content Placeholder 2"/>
          <p:cNvSpPr>
            <a:spLocks noGrp="1"/>
          </p:cNvSpPr>
          <p:nvPr>
            <p:ph idx="1"/>
          </p:nvPr>
        </p:nvSpPr>
        <p:spPr>
          <a:xfrm>
            <a:off x="361950" y="857250"/>
            <a:ext cx="8412163" cy="3928602"/>
          </a:xfrm>
        </p:spPr>
        <p:txBody>
          <a:bodyPr>
            <a:normAutofit/>
          </a:bodyPr>
          <a:lstStyle/>
          <a:p>
            <a:r>
              <a:rPr lang="en-US" sz="1600" dirty="0"/>
              <a:t>Because of potential for successor liability of buyer, there is a tendency to want to due diligence through the representations instead and sue the breaching party.</a:t>
            </a:r>
          </a:p>
          <a:p>
            <a:r>
              <a:rPr lang="en-US" sz="1600" dirty="0"/>
              <a:t>Prime considerations in negotiations:</a:t>
            </a:r>
          </a:p>
          <a:p>
            <a:pPr lvl="1"/>
            <a:r>
              <a:rPr lang="en-US" sz="1600" dirty="0"/>
              <a:t>How tight will the representations be?</a:t>
            </a:r>
          </a:p>
          <a:p>
            <a:pPr lvl="1"/>
            <a:r>
              <a:rPr lang="en-US" sz="1600" dirty="0"/>
              <a:t>Who has the leverage in the transaction? Typically, Buyer has leverage, because they have the cash.</a:t>
            </a:r>
          </a:p>
          <a:p>
            <a:pPr lvl="1"/>
            <a:r>
              <a:rPr lang="en-US" sz="1600" dirty="0"/>
              <a:t>Is there a distress sale/bankruptcy?</a:t>
            </a:r>
          </a:p>
          <a:p>
            <a:r>
              <a:rPr lang="en-US" sz="1600" dirty="0"/>
              <a:t>Always try to find out the business deal first and be logical in arguments.  Be logically prepared to support any provision (“x” firm doesn’t accept that rep).</a:t>
            </a:r>
          </a:p>
          <a:p>
            <a:r>
              <a:rPr lang="en-US" sz="1600" dirty="0"/>
              <a:t>Do reps survive closing? If so, how long do the ERISA reps survive?  [Agree on this!  might note that finding an ERISA issue in a typical 12-month survival period is rare – if buyer, try to extend ERISA to Statute of Limitations or 3 years or something that more closely mimics audit risk].</a:t>
            </a:r>
          </a:p>
        </p:txBody>
      </p:sp>
    </p:spTree>
    <p:extLst>
      <p:ext uri="{BB962C8B-B14F-4D97-AF65-F5344CB8AC3E}">
        <p14:creationId xmlns:p14="http://schemas.microsoft.com/office/powerpoint/2010/main" val="37365309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Negotiations</a:t>
            </a:r>
          </a:p>
        </p:txBody>
      </p:sp>
      <p:sp>
        <p:nvSpPr>
          <p:cNvPr id="3" name="Content Placeholder 2"/>
          <p:cNvSpPr>
            <a:spLocks noGrp="1"/>
          </p:cNvSpPr>
          <p:nvPr>
            <p:ph idx="1"/>
          </p:nvPr>
        </p:nvSpPr>
        <p:spPr>
          <a:xfrm>
            <a:off x="361950" y="857249"/>
            <a:ext cx="8412163" cy="4053964"/>
          </a:xfrm>
        </p:spPr>
        <p:txBody>
          <a:bodyPr>
            <a:normAutofit/>
          </a:bodyPr>
          <a:lstStyle/>
          <a:p>
            <a:pPr lvl="0"/>
            <a:r>
              <a:rPr lang="en-US" sz="1800" dirty="0"/>
              <a:t>Is there a basket (e.g., like a deductible, how much will be Seller be responsible for before the Buyer is responsible?)</a:t>
            </a:r>
          </a:p>
          <a:p>
            <a:pPr lvl="1"/>
            <a:r>
              <a:rPr lang="en-US" sz="1800" dirty="0"/>
              <a:t>The more reps don’t survive closing and/or the Buyer assumes benefit plans, the tighter the reps must be.</a:t>
            </a:r>
          </a:p>
          <a:p>
            <a:pPr lvl="0"/>
            <a:r>
              <a:rPr lang="en-US" sz="1800" dirty="0"/>
              <a:t>Will there be a Buyer entity with employees left after the deal?</a:t>
            </a:r>
          </a:p>
          <a:p>
            <a:pPr lvl="0"/>
            <a:r>
              <a:rPr lang="en-US" sz="1800" dirty="0"/>
              <a:t>Will buyer be transferring employees to its plan(s) or will seller transfer it’s benefit plans?  What about Flexible Spending Accounts, cafeteria plan elections etc.? Participant plan loans?</a:t>
            </a:r>
          </a:p>
          <a:p>
            <a:pPr lvl="0"/>
            <a:r>
              <a:rPr lang="en-US" sz="1800" dirty="0"/>
              <a:t>Will Seller be providing any transition benefits?  Are there any “</a:t>
            </a:r>
            <a:r>
              <a:rPr lang="en-US" sz="1800" dirty="0" err="1"/>
              <a:t>MEWA</a:t>
            </a:r>
            <a:r>
              <a:rPr lang="en-US" sz="1800" dirty="0"/>
              <a:t>” concerns?</a:t>
            </a:r>
          </a:p>
          <a:p>
            <a:pPr lvl="0"/>
            <a:r>
              <a:rPr lang="en-US" sz="1800" dirty="0"/>
              <a:t>Will any plans of seller be terminated as part of the transaction?  Who pays for the wind-up of Seller plans? Will the Buyer accept rollovers and particularly loan notes?</a:t>
            </a:r>
          </a:p>
        </p:txBody>
      </p:sp>
    </p:spTree>
    <p:extLst>
      <p:ext uri="{BB962C8B-B14F-4D97-AF65-F5344CB8AC3E}">
        <p14:creationId xmlns:p14="http://schemas.microsoft.com/office/powerpoint/2010/main" val="22539764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Negotiations</a:t>
            </a:r>
          </a:p>
        </p:txBody>
      </p:sp>
      <p:sp>
        <p:nvSpPr>
          <p:cNvPr id="3" name="Content Placeholder 2"/>
          <p:cNvSpPr>
            <a:spLocks noGrp="1"/>
          </p:cNvSpPr>
          <p:nvPr>
            <p:ph idx="1"/>
          </p:nvPr>
        </p:nvSpPr>
        <p:spPr>
          <a:xfrm>
            <a:off x="361950" y="857249"/>
            <a:ext cx="8412163" cy="3913853"/>
          </a:xfrm>
        </p:spPr>
        <p:txBody>
          <a:bodyPr>
            <a:normAutofit/>
          </a:bodyPr>
          <a:lstStyle/>
          <a:p>
            <a:pPr lvl="0"/>
            <a:r>
              <a:rPr lang="en-US" sz="1600" dirty="0"/>
              <a:t>Will any plans of seller be terminated as part of the transaction? Who pays for the wind-up of Seller plans? Will the Buyer accept rollovers and particularly loan notes?</a:t>
            </a:r>
          </a:p>
          <a:p>
            <a:pPr lvl="0"/>
            <a:r>
              <a:rPr lang="en-US" sz="1600" dirty="0"/>
              <a:t>Are there any retiree medical benefits or any other benefits that might be vested (or otherwise accelerated) and cannot be terminated? How do you address benefits that cannot generally be terminated, such as collective bargaining agreements obligations for retirement plan benefits.</a:t>
            </a:r>
          </a:p>
          <a:p>
            <a:pPr lvl="0"/>
            <a:r>
              <a:rPr lang="en-US" sz="1600" dirty="0"/>
              <a:t>Are there any severance benefits or other deferred compensation that may be subject to </a:t>
            </a:r>
            <a:r>
              <a:rPr lang="en-US" sz="1600" dirty="0" err="1"/>
              <a:t>409A</a:t>
            </a:r>
            <a:r>
              <a:rPr lang="en-US" sz="1600" dirty="0"/>
              <a:t> or </a:t>
            </a:r>
            <a:r>
              <a:rPr lang="en-US" sz="1600" dirty="0" err="1"/>
              <a:t>280G</a:t>
            </a:r>
            <a:r>
              <a:rPr lang="en-US" sz="1600" dirty="0"/>
              <a:t>?</a:t>
            </a:r>
          </a:p>
          <a:p>
            <a:pPr lvl="0"/>
            <a:r>
              <a:rPr lang="en-US" sz="1600" dirty="0"/>
              <a:t> What happens if we’re only given part of the deal documents?</a:t>
            </a:r>
          </a:p>
          <a:p>
            <a:pPr lvl="0"/>
            <a:r>
              <a:rPr lang="en-US" sz="1600" dirty="0"/>
              <a:t>Are there joint and several liabilities (generally, Title IV of ERISA or COBRA liabilities)?</a:t>
            </a:r>
          </a:p>
          <a:p>
            <a:r>
              <a:rPr lang="en-US" sz="1600" dirty="0"/>
              <a:t>Duplicate reps in “contract,” “tax” and “labor &amp; employment” provisions (we always search for the words “benefit,” “plan,” “Code” &amp; “ERISA.”)</a:t>
            </a:r>
          </a:p>
          <a:p>
            <a:r>
              <a:rPr lang="en-US" sz="1600" dirty="0"/>
              <a:t>Duplicate and slightly different reps is a good reason to object. It’s best to consolidate.</a:t>
            </a:r>
          </a:p>
        </p:txBody>
      </p:sp>
    </p:spTree>
    <p:extLst>
      <p:ext uri="{BB962C8B-B14F-4D97-AF65-F5344CB8AC3E}">
        <p14:creationId xmlns:p14="http://schemas.microsoft.com/office/powerpoint/2010/main" val="149477575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Representations – Negotiations</a:t>
            </a:r>
          </a:p>
        </p:txBody>
      </p:sp>
      <p:sp>
        <p:nvSpPr>
          <p:cNvPr id="3" name="Content Placeholder 2"/>
          <p:cNvSpPr>
            <a:spLocks noGrp="1"/>
          </p:cNvSpPr>
          <p:nvPr>
            <p:ph idx="1"/>
          </p:nvPr>
        </p:nvSpPr>
        <p:spPr>
          <a:xfrm>
            <a:off x="361950" y="857250"/>
            <a:ext cx="8412163" cy="3994969"/>
          </a:xfrm>
        </p:spPr>
        <p:txBody>
          <a:bodyPr>
            <a:normAutofit/>
          </a:bodyPr>
          <a:lstStyle/>
          <a:p>
            <a:pPr lvl="0"/>
            <a:r>
              <a:rPr lang="en-US" sz="1600" dirty="0"/>
              <a:t>“Materiality,” “Knowledge” and disclosures of representations are the best way to address outstanding issues in representations. </a:t>
            </a:r>
          </a:p>
          <a:p>
            <a:pPr lvl="1"/>
            <a:r>
              <a:rPr lang="en-US" sz="1600" dirty="0"/>
              <a:t>Ex – Except as disclosed on Schedule…, there are no ERISA plans…</a:t>
            </a:r>
          </a:p>
          <a:p>
            <a:r>
              <a:rPr lang="en-US" sz="1600" dirty="0"/>
              <a:t>Always review the definitions.</a:t>
            </a:r>
          </a:p>
          <a:p>
            <a:pPr lvl="1"/>
            <a:r>
              <a:rPr lang="en-US" sz="1600" dirty="0"/>
              <a:t>Does Buyer want:</a:t>
            </a:r>
          </a:p>
          <a:p>
            <a:pPr lvl="2"/>
            <a:r>
              <a:rPr lang="en-US" sz="1600" dirty="0"/>
              <a:t>A list of current plans.</a:t>
            </a:r>
          </a:p>
          <a:p>
            <a:pPr lvl="2"/>
            <a:r>
              <a:rPr lang="en-US" sz="1600" dirty="0"/>
              <a:t>All plans back for which Seller has any liability?</a:t>
            </a:r>
          </a:p>
          <a:p>
            <a:pPr lvl="2"/>
            <a:r>
              <a:rPr lang="en-US" sz="1600" dirty="0"/>
              <a:t>All plans ever?</a:t>
            </a:r>
          </a:p>
          <a:p>
            <a:pPr lvl="2"/>
            <a:r>
              <a:rPr lang="en-US" sz="1600" dirty="0"/>
              <a:t>Plans back 6 years?  Why 6 years?</a:t>
            </a:r>
          </a:p>
          <a:p>
            <a:pPr marL="255587" lvl="1" indent="0">
              <a:buNone/>
            </a:pPr>
            <a:r>
              <a:rPr lang="en-US" sz="1600" b="1" i="1" dirty="0"/>
              <a:t>Pension Benefit Guaranty Corporation v. IDAHO </a:t>
            </a:r>
            <a:r>
              <a:rPr lang="en-US" sz="1600" b="1" i="1" dirty="0" err="1"/>
              <a:t>HYPERBARICS</a:t>
            </a:r>
            <a:r>
              <a:rPr lang="en-US" sz="1600" b="1" i="1" dirty="0"/>
              <a:t>, INC.</a:t>
            </a:r>
            <a:r>
              <a:rPr lang="en-US" sz="1600" dirty="0"/>
              <a:t>, Case No. 4:16-cv-00325-CWD (D. Idaho 2017)(2009 cause ok to file in 2016) </a:t>
            </a:r>
            <a:r>
              <a:rPr lang="en-US" sz="1800" b="1" i="1" dirty="0">
                <a:solidFill>
                  <a:srgbClr val="FFC000"/>
                </a:solidFill>
                <a:hlinkClick r:id="rId3">
                  <a:extLst>
                    <a:ext uri="{A12FA001-AC4F-418D-AE19-62706E023703}">
                      <ahyp:hlinkClr xmlns:ahyp="http://schemas.microsoft.com/office/drawing/2018/hyperlinkcolor" val="tx"/>
                    </a:ext>
                  </a:extLst>
                </a:hlinkClick>
              </a:rPr>
              <a:t>https://scholar.google.com/scholar_case?case=2272100777829072118&amp;q=PBGC+statute+of+limitations+Idaho&amp;hl=en&amp;as_sdt=6,26&amp;as_ylo=2017</a:t>
            </a:r>
            <a:endParaRPr lang="en-US" sz="1800" b="1" i="1" dirty="0">
              <a:solidFill>
                <a:srgbClr val="FFC000"/>
              </a:solidFill>
            </a:endParaRPr>
          </a:p>
        </p:txBody>
      </p:sp>
    </p:spTree>
    <p:extLst>
      <p:ext uri="{BB962C8B-B14F-4D97-AF65-F5344CB8AC3E}">
        <p14:creationId xmlns:p14="http://schemas.microsoft.com/office/powerpoint/2010/main" val="205860556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Covenants</a:t>
            </a:r>
          </a:p>
        </p:txBody>
      </p:sp>
      <p:sp>
        <p:nvSpPr>
          <p:cNvPr id="3" name="Content Placeholder 2"/>
          <p:cNvSpPr>
            <a:spLocks noGrp="1"/>
          </p:cNvSpPr>
          <p:nvPr>
            <p:ph idx="1"/>
          </p:nvPr>
        </p:nvSpPr>
        <p:spPr/>
        <p:txBody>
          <a:bodyPr>
            <a:normAutofit/>
          </a:bodyPr>
          <a:lstStyle/>
          <a:p>
            <a:pPr lvl="0"/>
            <a:r>
              <a:rPr lang="en-US" sz="2000" dirty="0"/>
              <a:t>Covenants should be considered in any reps (will any plans need to be amended/terminated as part of the deal, any </a:t>
            </a:r>
            <a:r>
              <a:rPr lang="en-US" sz="2000" dirty="0" err="1"/>
              <a:t>280G</a:t>
            </a:r>
            <a:r>
              <a:rPr lang="en-US" sz="2000" dirty="0"/>
              <a:t> study, </a:t>
            </a:r>
            <a:r>
              <a:rPr lang="en-US" sz="2000" dirty="0" err="1"/>
              <a:t>409A</a:t>
            </a:r>
            <a:r>
              <a:rPr lang="en-US" sz="2000" dirty="0"/>
              <a:t>, termination of the retirement plan, vesting of benefits, rollover of loan notes, flexible spending accounts, COBRA, etc.)</a:t>
            </a:r>
          </a:p>
          <a:p>
            <a:pPr lvl="0"/>
            <a:r>
              <a:rPr lang="en-US" sz="2000" dirty="0"/>
              <a:t>Covenants are promises that Buyer or Seller will perform as part of the deal. </a:t>
            </a:r>
          </a:p>
          <a:p>
            <a:r>
              <a:rPr lang="en-US" sz="2000" dirty="0"/>
              <a:t>What happens when you find/disclose a problem?  Who is in charge of fixing any particular problem disclosed?</a:t>
            </a:r>
          </a:p>
        </p:txBody>
      </p:sp>
    </p:spTree>
    <p:extLst>
      <p:ext uri="{BB962C8B-B14F-4D97-AF65-F5344CB8AC3E}">
        <p14:creationId xmlns:p14="http://schemas.microsoft.com/office/powerpoint/2010/main" val="21396455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Covenants</a:t>
            </a:r>
          </a:p>
        </p:txBody>
      </p:sp>
      <p:sp>
        <p:nvSpPr>
          <p:cNvPr id="3" name="Content Placeholder 2"/>
          <p:cNvSpPr>
            <a:spLocks noGrp="1"/>
          </p:cNvSpPr>
          <p:nvPr>
            <p:ph idx="1"/>
          </p:nvPr>
        </p:nvSpPr>
        <p:spPr/>
        <p:txBody>
          <a:bodyPr>
            <a:normAutofit/>
          </a:bodyPr>
          <a:lstStyle/>
          <a:p>
            <a:r>
              <a:rPr lang="en-US" sz="2000" dirty="0"/>
              <a:t>Covenants Should Address these Transition Issues:</a:t>
            </a:r>
          </a:p>
          <a:p>
            <a:pPr lvl="1"/>
            <a:r>
              <a:rPr lang="en-US" sz="2000" dirty="0"/>
              <a:t>Service Credit under Retirement Plans</a:t>
            </a:r>
          </a:p>
          <a:p>
            <a:pPr lvl="1"/>
            <a:r>
              <a:rPr lang="en-US" sz="2000" dirty="0"/>
              <a:t>Transfer of Health Flexible Spending Accounts</a:t>
            </a:r>
          </a:p>
          <a:p>
            <a:pPr lvl="1"/>
            <a:r>
              <a:rPr lang="en-US" sz="2000" dirty="0"/>
              <a:t>Service Credit for Vacation/Paid Time Off</a:t>
            </a:r>
          </a:p>
          <a:p>
            <a:pPr lvl="1"/>
            <a:r>
              <a:rPr lang="en-US" sz="2000" dirty="0"/>
              <a:t>Employment Taxes</a:t>
            </a:r>
          </a:p>
          <a:p>
            <a:pPr lvl="1"/>
            <a:r>
              <a:rPr lang="en-US" sz="2000" dirty="0"/>
              <a:t>Health Plans Coverage Issues</a:t>
            </a:r>
          </a:p>
        </p:txBody>
      </p:sp>
    </p:spTree>
    <p:extLst>
      <p:ext uri="{BB962C8B-B14F-4D97-AF65-F5344CB8AC3E}">
        <p14:creationId xmlns:p14="http://schemas.microsoft.com/office/powerpoint/2010/main" val="31150459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B71AB-80C8-4A4F-B5F3-FD7ABB19DCA4}"/>
              </a:ext>
            </a:extLst>
          </p:cNvPr>
          <p:cNvSpPr>
            <a:spLocks noGrp="1"/>
          </p:cNvSpPr>
          <p:nvPr>
            <p:ph type="title"/>
          </p:nvPr>
        </p:nvSpPr>
        <p:spPr/>
        <p:txBody>
          <a:bodyPr/>
          <a:lstStyle/>
          <a:p>
            <a:r>
              <a:rPr lang="en-US" dirty="0"/>
              <a:t>PRESENTED BY:</a:t>
            </a:r>
          </a:p>
        </p:txBody>
      </p:sp>
      <p:sp>
        <p:nvSpPr>
          <p:cNvPr id="5" name="Text Placeholder 4">
            <a:extLst>
              <a:ext uri="{FF2B5EF4-FFF2-40B4-BE49-F238E27FC236}">
                <a16:creationId xmlns:a16="http://schemas.microsoft.com/office/drawing/2014/main" id="{9086A196-4DE5-4B62-97D2-9EA78087F2F2}"/>
              </a:ext>
            </a:extLst>
          </p:cNvPr>
          <p:cNvSpPr>
            <a:spLocks noGrp="1"/>
          </p:cNvSpPr>
          <p:nvPr>
            <p:ph idx="1"/>
          </p:nvPr>
        </p:nvSpPr>
        <p:spPr/>
        <p:txBody>
          <a:bodyPr>
            <a:normAutofit/>
          </a:bodyPr>
          <a:lstStyle/>
          <a:p>
            <a:pPr marL="0" indent="0">
              <a:spcAft>
                <a:spcPts val="600"/>
              </a:spcAft>
              <a:buNone/>
            </a:pPr>
            <a:r>
              <a:rPr lang="en-US" sz="2000" b="1" u="sng" dirty="0"/>
              <a:t>Speaker</a:t>
            </a:r>
            <a:r>
              <a:rPr lang="en-US" sz="2000" dirty="0"/>
              <a:t>:	</a:t>
            </a:r>
          </a:p>
          <a:p>
            <a:pPr>
              <a:spcAft>
                <a:spcPts val="600"/>
              </a:spcAft>
            </a:pPr>
            <a:r>
              <a:rPr lang="en-US" sz="2000" b="1" dirty="0">
                <a:solidFill>
                  <a:schemeClr val="tx2"/>
                </a:solidFill>
              </a:rPr>
              <a:t>Henry Talavera</a:t>
            </a:r>
            <a:r>
              <a:rPr lang="en-US" sz="2000" dirty="0"/>
              <a:t>, </a:t>
            </a:r>
            <a:r>
              <a:rPr lang="en-US" sz="2000" i="1" dirty="0"/>
              <a:t>Polsinelli PC</a:t>
            </a:r>
            <a:r>
              <a:rPr lang="en-US" sz="2000" dirty="0"/>
              <a:t>, Dallas, TX</a:t>
            </a:r>
          </a:p>
          <a:p>
            <a:pPr>
              <a:spcAft>
                <a:spcPts val="600"/>
              </a:spcAft>
            </a:pPr>
            <a:endParaRPr lang="en-US" sz="2000" dirty="0"/>
          </a:p>
          <a:p>
            <a:pPr marL="0" indent="0">
              <a:spcAft>
                <a:spcPts val="600"/>
              </a:spcAft>
              <a:buNone/>
            </a:pPr>
            <a:r>
              <a:rPr lang="en-US" sz="2000" b="1" i="1" u="sng" dirty="0"/>
              <a:t>With special gratitude to the following individuals who assisted in the preparation of these materials for an American Bar Association presentation on mergers &amp; acquisitions</a:t>
            </a:r>
            <a:r>
              <a:rPr lang="en-US" sz="2000" i="1" dirty="0"/>
              <a:t>:</a:t>
            </a:r>
          </a:p>
          <a:p>
            <a:pPr marL="0" indent="0">
              <a:spcAft>
                <a:spcPts val="600"/>
              </a:spcAft>
              <a:buNone/>
            </a:pPr>
            <a:endParaRPr lang="en-US" sz="2000" dirty="0"/>
          </a:p>
          <a:p>
            <a:pPr>
              <a:spcAft>
                <a:spcPts val="600"/>
              </a:spcAft>
            </a:pPr>
            <a:r>
              <a:rPr lang="en-US" sz="2000" b="1" dirty="0">
                <a:solidFill>
                  <a:schemeClr val="tx2"/>
                </a:solidFill>
              </a:rPr>
              <a:t>Vicki D. Blanton</a:t>
            </a:r>
            <a:r>
              <a:rPr lang="en-US" sz="2000" dirty="0"/>
              <a:t>, </a:t>
            </a:r>
            <a:r>
              <a:rPr lang="en-US" sz="2000" i="1" dirty="0"/>
              <a:t>AT&amp;T</a:t>
            </a:r>
            <a:r>
              <a:rPr lang="en-US" sz="2000" dirty="0"/>
              <a:t>, Dallas, TX</a:t>
            </a:r>
          </a:p>
          <a:p>
            <a:pPr>
              <a:spcAft>
                <a:spcPts val="600"/>
              </a:spcAft>
            </a:pPr>
            <a:r>
              <a:rPr lang="en-US" sz="2000" b="1" dirty="0">
                <a:solidFill>
                  <a:schemeClr val="tx2"/>
                </a:solidFill>
              </a:rPr>
              <a:t>Allison Wilkerson</a:t>
            </a:r>
            <a:r>
              <a:rPr lang="en-US" sz="2000" dirty="0"/>
              <a:t>, </a:t>
            </a:r>
            <a:r>
              <a:rPr lang="en-US" sz="2000" i="1" dirty="0"/>
              <a:t>McDermott Will &amp; Emery</a:t>
            </a:r>
            <a:r>
              <a:rPr lang="en-US" sz="2000" dirty="0"/>
              <a:t>, Dallas, TX</a:t>
            </a:r>
          </a:p>
        </p:txBody>
      </p:sp>
    </p:spTree>
    <p:extLst>
      <p:ext uri="{BB962C8B-B14F-4D97-AF65-F5344CB8AC3E}">
        <p14:creationId xmlns:p14="http://schemas.microsoft.com/office/powerpoint/2010/main" val="25076996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Representations – Covenants</a:t>
            </a:r>
          </a:p>
        </p:txBody>
      </p:sp>
      <p:sp>
        <p:nvSpPr>
          <p:cNvPr id="3" name="Content Placeholder 2"/>
          <p:cNvSpPr>
            <a:spLocks noGrp="1"/>
          </p:cNvSpPr>
          <p:nvPr>
            <p:ph idx="1"/>
          </p:nvPr>
        </p:nvSpPr>
        <p:spPr>
          <a:xfrm>
            <a:off x="361950" y="857249"/>
            <a:ext cx="8412163" cy="3980221"/>
          </a:xfrm>
        </p:spPr>
        <p:txBody>
          <a:bodyPr>
            <a:normAutofit/>
          </a:bodyPr>
          <a:lstStyle/>
          <a:p>
            <a:r>
              <a:rPr lang="en-US" sz="2000" u="sng" dirty="0"/>
              <a:t>401(k) Plan Issues</a:t>
            </a:r>
          </a:p>
          <a:p>
            <a:pPr lvl="1"/>
            <a:r>
              <a:rPr lang="en-US" sz="2000" dirty="0"/>
              <a:t>Maintain Separate Plans</a:t>
            </a:r>
          </a:p>
          <a:p>
            <a:pPr lvl="1"/>
            <a:r>
              <a:rPr lang="en-US" sz="2000" dirty="0"/>
              <a:t>Merge Plans/Spin-off</a:t>
            </a:r>
          </a:p>
          <a:p>
            <a:pPr lvl="1"/>
            <a:r>
              <a:rPr lang="en-US" sz="2000" dirty="0"/>
              <a:t>Terminate/Freeze</a:t>
            </a:r>
          </a:p>
          <a:p>
            <a:pPr lvl="2"/>
            <a:r>
              <a:rPr lang="en-US" sz="2000" dirty="0"/>
              <a:t>Stock Transactions and Plan Termination </a:t>
            </a:r>
          </a:p>
          <a:p>
            <a:pPr lvl="1"/>
            <a:r>
              <a:rPr lang="en-US" sz="2000" dirty="0"/>
              <a:t>Plan Features</a:t>
            </a:r>
          </a:p>
          <a:p>
            <a:pPr lvl="2"/>
            <a:r>
              <a:rPr lang="en-US" sz="2000" dirty="0"/>
              <a:t>Safe-Harbor</a:t>
            </a:r>
          </a:p>
          <a:p>
            <a:pPr lvl="2"/>
            <a:r>
              <a:rPr lang="en-US" sz="2000" dirty="0"/>
              <a:t>Roth/After-Tax</a:t>
            </a:r>
          </a:p>
          <a:p>
            <a:pPr lvl="2"/>
            <a:r>
              <a:rPr lang="en-US" sz="2000" dirty="0"/>
              <a:t>Profit Sharing</a:t>
            </a:r>
          </a:p>
          <a:p>
            <a:pPr lvl="2"/>
            <a:r>
              <a:rPr lang="en-US" sz="2000" dirty="0"/>
              <a:t>ESOP</a:t>
            </a:r>
          </a:p>
        </p:txBody>
      </p:sp>
    </p:spTree>
    <p:extLst>
      <p:ext uri="{BB962C8B-B14F-4D97-AF65-F5344CB8AC3E}">
        <p14:creationId xmlns:p14="http://schemas.microsoft.com/office/powerpoint/2010/main" val="42568653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Indemnification Requirements</a:t>
            </a:r>
          </a:p>
        </p:txBody>
      </p:sp>
      <p:sp>
        <p:nvSpPr>
          <p:cNvPr id="3" name="Content Placeholder 2"/>
          <p:cNvSpPr>
            <a:spLocks noGrp="1"/>
          </p:cNvSpPr>
          <p:nvPr>
            <p:ph idx="1"/>
          </p:nvPr>
        </p:nvSpPr>
        <p:spPr>
          <a:xfrm>
            <a:off x="361950" y="857250"/>
            <a:ext cx="8412163" cy="3943350"/>
          </a:xfrm>
        </p:spPr>
        <p:txBody>
          <a:bodyPr/>
          <a:lstStyle/>
          <a:p>
            <a:r>
              <a:rPr lang="en-US" sz="1600" dirty="0"/>
              <a:t>Protection for breaches of representations</a:t>
            </a:r>
          </a:p>
          <a:p>
            <a:pPr lvl="1"/>
            <a:r>
              <a:rPr lang="en-US" sz="1600" dirty="0"/>
              <a:t>Line item indemnification requirements</a:t>
            </a:r>
          </a:p>
          <a:p>
            <a:r>
              <a:rPr lang="en-US" sz="1600" dirty="0" err="1"/>
              <a:t>RWI</a:t>
            </a:r>
            <a:r>
              <a:rPr lang="en-US" sz="1600" dirty="0"/>
              <a:t> is becoming more common</a:t>
            </a:r>
          </a:p>
          <a:p>
            <a:pPr lvl="1"/>
            <a:r>
              <a:rPr lang="en-US" sz="1600" dirty="0"/>
              <a:t>Insurer responsible for payment of any damages associated with breaches of reps/warranties</a:t>
            </a:r>
          </a:p>
          <a:p>
            <a:pPr lvl="2"/>
            <a:r>
              <a:rPr lang="en-US" sz="1600" dirty="0"/>
              <a:t>Allows for broader reps/warranties</a:t>
            </a:r>
          </a:p>
          <a:p>
            <a:pPr lvl="2"/>
            <a:r>
              <a:rPr lang="en-US" sz="1600" dirty="0"/>
              <a:t>Look out for scheduling requirements and non-market reps</a:t>
            </a:r>
          </a:p>
          <a:p>
            <a:pPr lvl="1"/>
            <a:r>
              <a:rPr lang="en-US" sz="1600" dirty="0"/>
              <a:t>Underwriter is involved in diligence process</a:t>
            </a:r>
          </a:p>
          <a:p>
            <a:pPr lvl="1"/>
            <a:r>
              <a:rPr lang="en-US" sz="1600" dirty="0"/>
              <a:t>Buyer counsel/consultants provide information as to comfort level with diligence process</a:t>
            </a:r>
          </a:p>
          <a:p>
            <a:pPr lvl="2"/>
            <a:r>
              <a:rPr lang="en-US" sz="1600" dirty="0" err="1"/>
              <a:t>RWI</a:t>
            </a:r>
            <a:r>
              <a:rPr lang="en-US" sz="1600" dirty="0"/>
              <a:t> diligence call pre-closing [who should be involved (Know the Team!)]</a:t>
            </a:r>
          </a:p>
          <a:p>
            <a:pPr lvl="1"/>
            <a:r>
              <a:rPr lang="en-US" sz="1600" dirty="0"/>
              <a:t>Carved out coverages</a:t>
            </a:r>
          </a:p>
        </p:txBody>
      </p:sp>
    </p:spTree>
    <p:extLst>
      <p:ext uri="{BB962C8B-B14F-4D97-AF65-F5344CB8AC3E}">
        <p14:creationId xmlns:p14="http://schemas.microsoft.com/office/powerpoint/2010/main" val="142848279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Post-Closing Requirements</a:t>
            </a:r>
          </a:p>
        </p:txBody>
      </p:sp>
      <p:sp>
        <p:nvSpPr>
          <p:cNvPr id="3" name="Content Placeholder 2"/>
          <p:cNvSpPr>
            <a:spLocks noGrp="1"/>
          </p:cNvSpPr>
          <p:nvPr>
            <p:ph idx="1"/>
          </p:nvPr>
        </p:nvSpPr>
        <p:spPr/>
        <p:txBody>
          <a:bodyPr>
            <a:normAutofit/>
          </a:bodyPr>
          <a:lstStyle/>
          <a:p>
            <a:r>
              <a:rPr lang="en-US" sz="2000" dirty="0"/>
              <a:t>Employee leasing arrangements/transition service agreements</a:t>
            </a:r>
          </a:p>
          <a:p>
            <a:pPr lvl="1"/>
            <a:r>
              <a:rPr lang="en-US" sz="2000" dirty="0"/>
              <a:t>Often driven by transaction structure </a:t>
            </a:r>
          </a:p>
          <a:p>
            <a:pPr lvl="1"/>
            <a:r>
              <a:rPr lang="en-US" sz="2000" dirty="0"/>
              <a:t>Buyer ability to establish benefits/enroll new employees on payroll and benefit arrangements efficiently following closing</a:t>
            </a:r>
          </a:p>
          <a:p>
            <a:r>
              <a:rPr lang="en-US" sz="2000" dirty="0"/>
              <a:t>“Tricky” transition issues</a:t>
            </a:r>
          </a:p>
          <a:p>
            <a:pPr lvl="1"/>
            <a:r>
              <a:rPr lang="en-US" sz="2000" dirty="0"/>
              <a:t>COBRA – qualified M&amp;A beneficiary issues [changes with new subsidy rules]</a:t>
            </a:r>
          </a:p>
          <a:p>
            <a:pPr lvl="1"/>
            <a:r>
              <a:rPr lang="en-US" sz="2000" dirty="0"/>
              <a:t>Termination of the 401k plan pre OR post closing challenges</a:t>
            </a:r>
          </a:p>
          <a:p>
            <a:pPr lvl="1"/>
            <a:r>
              <a:rPr lang="en-US" sz="2000" dirty="0"/>
              <a:t>Plan participant loan challenges </a:t>
            </a:r>
          </a:p>
        </p:txBody>
      </p:sp>
    </p:spTree>
    <p:extLst>
      <p:ext uri="{BB962C8B-B14F-4D97-AF65-F5344CB8AC3E}">
        <p14:creationId xmlns:p14="http://schemas.microsoft.com/office/powerpoint/2010/main" val="40180126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B71AB-80C8-4A4F-B5F3-FD7ABB19DCA4}"/>
              </a:ext>
            </a:extLst>
          </p:cNvPr>
          <p:cNvSpPr>
            <a:spLocks noGrp="1"/>
          </p:cNvSpPr>
          <p:nvPr>
            <p:ph type="ctrTitle"/>
          </p:nvPr>
        </p:nvSpPr>
        <p:spPr/>
        <p:txBody>
          <a:bodyPr/>
          <a:lstStyle/>
          <a:p>
            <a:r>
              <a:rPr lang="en-US" dirty="0">
                <a:effectLst>
                  <a:outerShdw blurRad="50800" dist="50800" dir="5400000" algn="ctr" rotWithShape="0">
                    <a:srgbClr val="FFC000"/>
                  </a:outerShdw>
                </a:effectLst>
              </a:rPr>
              <a:t>Questions?</a:t>
            </a:r>
          </a:p>
        </p:txBody>
      </p:sp>
      <p:sp>
        <p:nvSpPr>
          <p:cNvPr id="2" name="Subtitle 1">
            <a:extLst>
              <a:ext uri="{FF2B5EF4-FFF2-40B4-BE49-F238E27FC236}">
                <a16:creationId xmlns:a16="http://schemas.microsoft.com/office/drawing/2014/main" id="{107E7D34-FF85-46FA-8456-07A55F6B5568}"/>
              </a:ext>
            </a:extLst>
          </p:cNvPr>
          <p:cNvSpPr>
            <a:spLocks noGrp="1"/>
          </p:cNvSpPr>
          <p:nvPr>
            <p:ph type="subTitle" idx="1"/>
          </p:nvPr>
        </p:nvSpPr>
        <p:spPr/>
        <p:txBody>
          <a:bodyPr>
            <a:normAutofit/>
          </a:bodyPr>
          <a:lstStyle/>
          <a:p>
            <a:r>
              <a:rPr lang="en-US" sz="2000" dirty="0"/>
              <a:t>Henry Talavera, 214-661-5538</a:t>
            </a:r>
          </a:p>
          <a:p>
            <a:r>
              <a:rPr lang="en-US" sz="2000" dirty="0"/>
              <a:t>Polsinelli PC</a:t>
            </a:r>
          </a:p>
          <a:p>
            <a:r>
              <a:rPr lang="en-US" sz="2000" dirty="0">
                <a:solidFill>
                  <a:srgbClr val="002060"/>
                </a:solidFill>
                <a:hlinkClick r:id="rId2">
                  <a:extLst>
                    <a:ext uri="{A12FA001-AC4F-418D-AE19-62706E023703}">
                      <ahyp:hlinkClr xmlns:ahyp="http://schemas.microsoft.com/office/drawing/2018/hyperlinkcolor" val="tx"/>
                    </a:ext>
                  </a:extLst>
                </a:hlinkClick>
              </a:rPr>
              <a:t>htalavera@polsinelli.com</a:t>
            </a:r>
            <a:endParaRPr lang="en-US" sz="2000" dirty="0">
              <a:solidFill>
                <a:srgbClr val="002060"/>
              </a:solidFill>
            </a:endParaRPr>
          </a:p>
          <a:p>
            <a:endParaRPr lang="en-US" dirty="0"/>
          </a:p>
        </p:txBody>
      </p:sp>
    </p:spTree>
    <p:extLst>
      <p:ext uri="{BB962C8B-B14F-4D97-AF65-F5344CB8AC3E}">
        <p14:creationId xmlns:p14="http://schemas.microsoft.com/office/powerpoint/2010/main" val="10884599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C850-A69E-36FF-2709-F15773AFAE06}"/>
              </a:ext>
            </a:extLst>
          </p:cNvPr>
          <p:cNvSpPr>
            <a:spLocks noGrp="1"/>
          </p:cNvSpPr>
          <p:nvPr>
            <p:ph type="title"/>
          </p:nvPr>
        </p:nvSpPr>
        <p:spPr/>
        <p:txBody>
          <a:bodyPr/>
          <a:lstStyle/>
          <a:p>
            <a:r>
              <a:rPr lang="en-US" dirty="0"/>
              <a:t>PRESENTER’S BIO</a:t>
            </a:r>
            <a:endParaRPr lang="en-UG" dirty="0"/>
          </a:p>
        </p:txBody>
      </p:sp>
      <p:sp>
        <p:nvSpPr>
          <p:cNvPr id="3" name="Content Placeholder 2">
            <a:extLst>
              <a:ext uri="{FF2B5EF4-FFF2-40B4-BE49-F238E27FC236}">
                <a16:creationId xmlns:a16="http://schemas.microsoft.com/office/drawing/2014/main" id="{B65F52DA-441D-AC51-A87A-A5E3E1579687}"/>
              </a:ext>
            </a:extLst>
          </p:cNvPr>
          <p:cNvSpPr>
            <a:spLocks noGrp="1"/>
          </p:cNvSpPr>
          <p:nvPr>
            <p:ph idx="1"/>
          </p:nvPr>
        </p:nvSpPr>
        <p:spPr>
          <a:xfrm>
            <a:off x="406400" y="806450"/>
            <a:ext cx="8412163" cy="3703638"/>
          </a:xfrm>
        </p:spPr>
        <p:txBody>
          <a:bodyPr/>
          <a:lstStyle/>
          <a:p>
            <a:r>
              <a:rPr lang="en-US" sz="1200" dirty="0"/>
              <a:t>Mr. Talavera has a broad-based, comprehensive practice that involves all areas of employee benefits law related to benefit programs and arrangements for employees, directors, and independent contractors.  His extensive experience includes guidance relating to public, private, and tax-exempt employers on the design, implementation, and administration of all types of welfare plans and tax-qualified retirement plans, including defined benefit and plans intended to qualify under sections 401(k), 403(b) and 457(b) of the Internal Revenue Code.</a:t>
            </a:r>
          </a:p>
          <a:p>
            <a:r>
              <a:rPr lang="en-US" sz="1200" dirty="0"/>
              <a:t>Mr. Talavera also counsels a wide range of clients, including investors, investment funds, investment companies, fund managers (including registered investment advisers), private money managers and other institutional investors relating to the impact of ERISA and certain Internal Revenue Code requirements on such investments, including addressing ERISA plan asset and operating company compliance, such as matters relating to Venture Capital Operating Companies (VCOCs) and Real Estate Operating Companies (REOCs).</a:t>
            </a:r>
          </a:p>
          <a:p>
            <a:r>
              <a:rPr lang="en-US" sz="1200" dirty="0"/>
              <a:t>In addition to M&amp;A deals, a sampling of the many areas Mr. Talavera has worked include:</a:t>
            </a:r>
          </a:p>
          <a:p>
            <a:r>
              <a:rPr lang="en-US" sz="1200" dirty="0"/>
              <a:t>Representing clients before the IRS, DOL &amp; PBGC with respect to employee benefit plan audits and voluntary correction procedure filings</a:t>
            </a:r>
          </a:p>
          <a:p>
            <a:r>
              <a:rPr lang="en-US" sz="1200" dirty="0"/>
              <a:t>Designing and implementing executive compensation and employment agreements, including equity compensation and deferred compensation arrangements for partnerships</a:t>
            </a:r>
          </a:p>
          <a:p>
            <a:r>
              <a:rPr lang="en-US" sz="1200" dirty="0"/>
              <a:t>Negotiating employment and severance agreements for high-level executives and employers</a:t>
            </a:r>
          </a:p>
          <a:p>
            <a:r>
              <a:rPr lang="en-US" sz="1200" dirty="0"/>
              <a:t>Advising on litigation matters related to employee benefits, including advising on class action lawsuits related to plan investments</a:t>
            </a:r>
          </a:p>
        </p:txBody>
      </p:sp>
    </p:spTree>
    <p:extLst>
      <p:ext uri="{BB962C8B-B14F-4D97-AF65-F5344CB8AC3E}">
        <p14:creationId xmlns:p14="http://schemas.microsoft.com/office/powerpoint/2010/main" val="20645876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p:txBody>
          <a:bodyPr>
            <a:normAutofit/>
          </a:bodyPr>
          <a:lstStyle/>
          <a:p>
            <a:pPr>
              <a:spcAft>
                <a:spcPts val="600"/>
              </a:spcAft>
            </a:pPr>
            <a:r>
              <a:rPr lang="en-US" sz="2000" dirty="0"/>
              <a:t>In-house client expectations in a benefits deal.</a:t>
            </a:r>
          </a:p>
          <a:p>
            <a:pPr>
              <a:spcAft>
                <a:spcPts val="600"/>
              </a:spcAft>
            </a:pPr>
            <a:r>
              <a:rPr lang="en-US" sz="2000" dirty="0"/>
              <a:t>Due Diligence in a benefits transaction.</a:t>
            </a:r>
          </a:p>
          <a:p>
            <a:pPr>
              <a:spcAft>
                <a:spcPts val="600"/>
              </a:spcAft>
            </a:pPr>
            <a:r>
              <a:rPr lang="en-US" sz="2000" dirty="0"/>
              <a:t>Representations and Covenants – Getting a full picture with the entire agreement doesn’t always happen, much less knowing all applicable benefit plans.</a:t>
            </a:r>
          </a:p>
          <a:p>
            <a:pPr>
              <a:spcAft>
                <a:spcPts val="600"/>
              </a:spcAft>
            </a:pPr>
            <a:r>
              <a:rPr lang="en-US" sz="2000" dirty="0"/>
              <a:t>Warranty Insurance for benefits.</a:t>
            </a:r>
          </a:p>
          <a:p>
            <a:pPr>
              <a:spcAft>
                <a:spcPts val="600"/>
              </a:spcAft>
            </a:pPr>
            <a:r>
              <a:rPr lang="en-US" sz="2000" dirty="0"/>
              <a:t>Transition issues of benefits.</a:t>
            </a:r>
          </a:p>
        </p:txBody>
      </p:sp>
    </p:spTree>
    <p:extLst>
      <p:ext uri="{BB962C8B-B14F-4D97-AF65-F5344CB8AC3E}">
        <p14:creationId xmlns:p14="http://schemas.microsoft.com/office/powerpoint/2010/main" val="4103585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Agenda/Framework</a:t>
            </a:r>
          </a:p>
        </p:txBody>
      </p:sp>
      <p:sp>
        <p:nvSpPr>
          <p:cNvPr id="3" name="Content Placeholder 2"/>
          <p:cNvSpPr>
            <a:spLocks noGrp="1"/>
          </p:cNvSpPr>
          <p:nvPr>
            <p:ph idx="1"/>
          </p:nvPr>
        </p:nvSpPr>
        <p:spPr>
          <a:xfrm>
            <a:off x="361950" y="857249"/>
            <a:ext cx="8412163" cy="3980222"/>
          </a:xfrm>
        </p:spPr>
        <p:txBody>
          <a:bodyPr>
            <a:normAutofit/>
          </a:bodyPr>
          <a:lstStyle/>
          <a:p>
            <a:pPr>
              <a:spcAft>
                <a:spcPts val="600"/>
              </a:spcAft>
            </a:pPr>
            <a:r>
              <a:rPr lang="en-US" sz="1800" dirty="0"/>
              <a:t>What Is the Deal?</a:t>
            </a:r>
          </a:p>
          <a:p>
            <a:pPr lvl="1">
              <a:spcAft>
                <a:spcPts val="600"/>
              </a:spcAft>
            </a:pPr>
            <a:r>
              <a:rPr lang="en-US" sz="1800" dirty="0"/>
              <a:t>Stock Purchase</a:t>
            </a:r>
          </a:p>
          <a:p>
            <a:pPr lvl="1">
              <a:spcAft>
                <a:spcPts val="600"/>
              </a:spcAft>
            </a:pPr>
            <a:r>
              <a:rPr lang="en-US" sz="1800" dirty="0"/>
              <a:t>Asset Purchase </a:t>
            </a:r>
          </a:p>
          <a:p>
            <a:pPr>
              <a:spcAft>
                <a:spcPts val="600"/>
              </a:spcAft>
            </a:pPr>
            <a:r>
              <a:rPr lang="en-US" sz="1800" dirty="0"/>
              <a:t>Due Diligence Process</a:t>
            </a:r>
          </a:p>
          <a:p>
            <a:pPr lvl="1">
              <a:spcAft>
                <a:spcPts val="600"/>
              </a:spcAft>
            </a:pPr>
            <a:r>
              <a:rPr lang="en-US" sz="1800" dirty="0"/>
              <a:t>Representation &amp; Warranty Insurance (</a:t>
            </a:r>
            <a:r>
              <a:rPr lang="en-US" sz="1800" dirty="0" err="1"/>
              <a:t>RWI</a:t>
            </a:r>
            <a:r>
              <a:rPr lang="en-US" sz="1800" dirty="0"/>
              <a:t>)</a:t>
            </a:r>
          </a:p>
          <a:p>
            <a:pPr lvl="1">
              <a:spcAft>
                <a:spcPts val="600"/>
              </a:spcAft>
            </a:pPr>
            <a:r>
              <a:rPr lang="en-US" sz="1800" dirty="0"/>
              <a:t>The Transaction Team</a:t>
            </a:r>
          </a:p>
          <a:p>
            <a:pPr>
              <a:spcAft>
                <a:spcPts val="600"/>
              </a:spcAft>
            </a:pPr>
            <a:r>
              <a:rPr lang="en-US" sz="1800" dirty="0"/>
              <a:t>Definitive Agreement</a:t>
            </a:r>
          </a:p>
          <a:p>
            <a:pPr lvl="1">
              <a:spcAft>
                <a:spcPts val="600"/>
              </a:spcAft>
            </a:pPr>
            <a:r>
              <a:rPr lang="en-US" sz="1800" dirty="0"/>
              <a:t>Representations and Warranties</a:t>
            </a:r>
          </a:p>
          <a:p>
            <a:pPr lvl="1">
              <a:spcAft>
                <a:spcPts val="600"/>
              </a:spcAft>
            </a:pPr>
            <a:r>
              <a:rPr lang="en-US" sz="1800" dirty="0"/>
              <a:t>Indemnification Requirements</a:t>
            </a:r>
          </a:p>
          <a:p>
            <a:pPr lvl="1">
              <a:spcAft>
                <a:spcPts val="600"/>
              </a:spcAft>
            </a:pPr>
            <a:r>
              <a:rPr lang="en-US" sz="1800" dirty="0"/>
              <a:t>Covenants</a:t>
            </a:r>
          </a:p>
          <a:p>
            <a:pPr>
              <a:spcAft>
                <a:spcPts val="600"/>
              </a:spcAft>
            </a:pPr>
            <a:r>
              <a:rPr lang="en-US" sz="1800" dirty="0"/>
              <a:t>Post Closing Transition</a:t>
            </a:r>
          </a:p>
        </p:txBody>
      </p:sp>
    </p:spTree>
    <p:extLst>
      <p:ext uri="{BB962C8B-B14F-4D97-AF65-F5344CB8AC3E}">
        <p14:creationId xmlns:p14="http://schemas.microsoft.com/office/powerpoint/2010/main" val="1540785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4" name="Rectangle 12"/>
          <p:cNvSpPr>
            <a:spLocks noGrp="1" noChangeArrowheads="1"/>
          </p:cNvSpPr>
          <p:nvPr>
            <p:ph type="title"/>
          </p:nvPr>
        </p:nvSpPr>
        <p:spPr/>
        <p:txBody>
          <a:bodyPr/>
          <a:lstStyle/>
          <a:p>
            <a:r>
              <a:rPr lang="en-US"/>
              <a:t>Understanding the Deal….</a:t>
            </a:r>
          </a:p>
        </p:txBody>
      </p:sp>
      <p:sp>
        <p:nvSpPr>
          <p:cNvPr id="202765" name="Rectangle 13"/>
          <p:cNvSpPr>
            <a:spLocks noGrp="1" noChangeArrowheads="1"/>
          </p:cNvSpPr>
          <p:nvPr>
            <p:ph idx="1"/>
          </p:nvPr>
        </p:nvSpPr>
        <p:spPr>
          <a:xfrm>
            <a:off x="361950" y="857249"/>
            <a:ext cx="8412163" cy="4053963"/>
          </a:xfrm>
        </p:spPr>
        <p:txBody>
          <a:bodyPr>
            <a:normAutofit/>
          </a:bodyPr>
          <a:lstStyle/>
          <a:p>
            <a:pPr>
              <a:spcAft>
                <a:spcPts val="600"/>
              </a:spcAft>
            </a:pPr>
            <a:r>
              <a:rPr lang="en-US" sz="1600" b="1" dirty="0"/>
              <a:t>Asset Transaction vs. Stock Transaction</a:t>
            </a:r>
          </a:p>
          <a:p>
            <a:pPr lvl="1">
              <a:spcAft>
                <a:spcPts val="600"/>
              </a:spcAft>
            </a:pPr>
            <a:r>
              <a:rPr lang="en-US" sz="1600" dirty="0"/>
              <a:t>Asset Deal - Buyer generally has choice on whether to assume seller's benefit plans</a:t>
            </a:r>
          </a:p>
          <a:p>
            <a:pPr lvl="2">
              <a:spcAft>
                <a:spcPts val="600"/>
              </a:spcAft>
            </a:pPr>
            <a:r>
              <a:rPr lang="en-US" sz="1600" dirty="0"/>
              <a:t>Often buyer chooses not to assume seller's plans</a:t>
            </a:r>
          </a:p>
          <a:p>
            <a:pPr lvl="3">
              <a:spcAft>
                <a:spcPts val="600"/>
              </a:spcAft>
            </a:pPr>
            <a:r>
              <a:rPr lang="en-US" sz="1600" dirty="0"/>
              <a:t>Generally, avoids assuming seller's plan liabilities except with respect to successor liability issues</a:t>
            </a:r>
          </a:p>
          <a:p>
            <a:pPr lvl="3">
              <a:spcAft>
                <a:spcPts val="600"/>
              </a:spcAft>
            </a:pPr>
            <a:r>
              <a:rPr lang="en-US" sz="1600" dirty="0"/>
              <a:t>Results in a reduced need for benefits diligence information unless buyer assumes seller's plans as part of transaction</a:t>
            </a:r>
          </a:p>
          <a:p>
            <a:pPr lvl="1">
              <a:spcAft>
                <a:spcPts val="600"/>
              </a:spcAft>
            </a:pPr>
            <a:r>
              <a:rPr lang="en-US" sz="1600" dirty="0"/>
              <a:t>Stock Deal - Buyer generally assumes seller's plans </a:t>
            </a:r>
          </a:p>
          <a:p>
            <a:pPr lvl="2">
              <a:spcAft>
                <a:spcPts val="600"/>
              </a:spcAft>
            </a:pPr>
            <a:r>
              <a:rPr lang="en-US" sz="1600" dirty="0"/>
              <a:t>Usually results in assumption of seller's plan liabilities</a:t>
            </a:r>
          </a:p>
          <a:p>
            <a:pPr lvl="3">
              <a:spcAft>
                <a:spcPts val="600"/>
              </a:spcAft>
            </a:pPr>
            <a:r>
              <a:rPr lang="en-US" sz="1600" dirty="0"/>
              <a:t>Results in a significant need for plan diligence information</a:t>
            </a:r>
          </a:p>
          <a:p>
            <a:pPr lvl="2">
              <a:spcAft>
                <a:spcPts val="600"/>
              </a:spcAft>
            </a:pPr>
            <a:r>
              <a:rPr lang="en-US" sz="1600" dirty="0"/>
              <a:t>Aside: stock merger and its effect on buyer / seller roles</a:t>
            </a:r>
          </a:p>
          <a:p>
            <a:pPr>
              <a:spcAft>
                <a:spcPts val="600"/>
              </a:spcAft>
            </a:pPr>
            <a:r>
              <a:rPr lang="en-US" sz="1600" b="1" dirty="0"/>
              <a:t>Regardless of deal structure - are there special client concerns?</a:t>
            </a:r>
            <a:endParaRPr lang="en-US" sz="1600" dirty="0"/>
          </a:p>
        </p:txBody>
      </p:sp>
      <p:sp>
        <p:nvSpPr>
          <p:cNvPr id="2" name="Slide Number Placeholder 1"/>
          <p:cNvSpPr>
            <a:spLocks noGrp="1"/>
          </p:cNvSpPr>
          <p:nvPr>
            <p:ph type="sldNum" sz="quarter" idx="4294967295"/>
          </p:nvPr>
        </p:nvSpPr>
        <p:spPr>
          <a:xfrm>
            <a:off x="0" y="0"/>
            <a:ext cx="0" cy="0"/>
          </a:xfrm>
          <a:prstGeom prst="rect">
            <a:avLst/>
          </a:prstGeom>
        </p:spPr>
        <p:txBody>
          <a:bodyPr/>
          <a:lstStyle/>
          <a:p>
            <a:fld id="{62A25FD7-4B87-44CA-95A3-BA9FE968EBC4}" type="slidenum">
              <a:rPr lang="en-US" smtClean="0"/>
              <a:t>7</a:t>
            </a:fld>
            <a:endParaRPr lang="en-US"/>
          </a:p>
        </p:txBody>
      </p:sp>
    </p:spTree>
    <p:extLst>
      <p:ext uri="{BB962C8B-B14F-4D97-AF65-F5344CB8AC3E}">
        <p14:creationId xmlns:p14="http://schemas.microsoft.com/office/powerpoint/2010/main" val="1355518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64" name="Rectangle 12"/>
          <p:cNvSpPr>
            <a:spLocks noGrp="1" noChangeArrowheads="1"/>
          </p:cNvSpPr>
          <p:nvPr>
            <p:ph type="title"/>
          </p:nvPr>
        </p:nvSpPr>
        <p:spPr/>
        <p:txBody>
          <a:bodyPr/>
          <a:lstStyle/>
          <a:p>
            <a:r>
              <a:rPr lang="en-US"/>
              <a:t>Understanding the Deal….</a:t>
            </a:r>
          </a:p>
        </p:txBody>
      </p:sp>
      <p:sp>
        <p:nvSpPr>
          <p:cNvPr id="202765" name="Rectangle 13"/>
          <p:cNvSpPr>
            <a:spLocks noGrp="1" noChangeArrowheads="1"/>
          </p:cNvSpPr>
          <p:nvPr>
            <p:ph idx="1"/>
          </p:nvPr>
        </p:nvSpPr>
        <p:spPr>
          <a:xfrm>
            <a:off x="361950" y="857249"/>
            <a:ext cx="8412163" cy="3958099"/>
          </a:xfrm>
        </p:spPr>
        <p:txBody>
          <a:bodyPr>
            <a:normAutofit lnSpcReduction="10000"/>
          </a:bodyPr>
          <a:lstStyle/>
          <a:p>
            <a:pPr>
              <a:spcAft>
                <a:spcPts val="600"/>
              </a:spcAft>
            </a:pPr>
            <a:r>
              <a:rPr lang="en-US" sz="1800" dirty="0"/>
              <a:t>Know your team</a:t>
            </a:r>
          </a:p>
          <a:p>
            <a:pPr lvl="1">
              <a:spcAft>
                <a:spcPts val="600"/>
              </a:spcAft>
            </a:pPr>
            <a:r>
              <a:rPr lang="en-US" sz="1800" dirty="0"/>
              <a:t>  Employee Benefit Consultants have become popular</a:t>
            </a:r>
          </a:p>
          <a:p>
            <a:pPr lvl="2">
              <a:spcAft>
                <a:spcPts val="600"/>
              </a:spcAft>
            </a:pPr>
            <a:r>
              <a:rPr lang="en-US" sz="1800" dirty="0"/>
              <a:t>Ability to compare plans of seller and buyer and assist in transitioning benefits</a:t>
            </a:r>
          </a:p>
          <a:p>
            <a:pPr lvl="2">
              <a:spcAft>
                <a:spcPts val="600"/>
              </a:spcAft>
            </a:pPr>
            <a:r>
              <a:rPr lang="en-US" sz="1800" dirty="0"/>
              <a:t>Add on service – conducting high level benefits diligence</a:t>
            </a:r>
          </a:p>
          <a:p>
            <a:pPr lvl="2">
              <a:spcAft>
                <a:spcPts val="600"/>
              </a:spcAft>
            </a:pPr>
            <a:r>
              <a:rPr lang="en-US" sz="1800" dirty="0"/>
              <a:t>Understand the engagement/limitations of the engagement to ensure diligence is appropriately handled </a:t>
            </a:r>
          </a:p>
          <a:p>
            <a:pPr lvl="2">
              <a:spcAft>
                <a:spcPts val="600"/>
              </a:spcAft>
            </a:pPr>
            <a:r>
              <a:rPr lang="en-US" sz="1800" dirty="0"/>
              <a:t>What is the anticipated deliverable?  Who handles the mark ups?</a:t>
            </a:r>
          </a:p>
          <a:p>
            <a:pPr lvl="1">
              <a:spcAft>
                <a:spcPts val="600"/>
              </a:spcAft>
            </a:pPr>
            <a:r>
              <a:rPr lang="en-US" sz="1800" dirty="0"/>
              <a:t>Internal Client – corporate team/benefits team</a:t>
            </a:r>
          </a:p>
          <a:p>
            <a:pPr lvl="2">
              <a:spcAft>
                <a:spcPts val="600"/>
              </a:spcAft>
            </a:pPr>
            <a:r>
              <a:rPr lang="en-US" sz="1800" dirty="0"/>
              <a:t>Client risk tolerance will inform decisions on reps/warranties</a:t>
            </a:r>
          </a:p>
          <a:p>
            <a:pPr lvl="2">
              <a:spcAft>
                <a:spcPts val="600"/>
              </a:spcAft>
            </a:pPr>
            <a:r>
              <a:rPr lang="en-US" sz="1800" dirty="0"/>
              <a:t>Understanding client plans and goals for benefits post closing will inform covenants</a:t>
            </a:r>
          </a:p>
        </p:txBody>
      </p:sp>
      <p:sp>
        <p:nvSpPr>
          <p:cNvPr id="2" name="Slide Number Placeholder 1"/>
          <p:cNvSpPr>
            <a:spLocks noGrp="1"/>
          </p:cNvSpPr>
          <p:nvPr>
            <p:ph type="sldNum" sz="quarter" idx="4294967295"/>
          </p:nvPr>
        </p:nvSpPr>
        <p:spPr>
          <a:xfrm>
            <a:off x="0" y="0"/>
            <a:ext cx="0" cy="0"/>
          </a:xfrm>
          <a:prstGeom prst="rect">
            <a:avLst/>
          </a:prstGeom>
        </p:spPr>
        <p:txBody>
          <a:bodyPr/>
          <a:lstStyle/>
          <a:p>
            <a:fld id="{62A25FD7-4B87-44CA-95A3-BA9FE968EBC4}" type="slidenum">
              <a:rPr lang="en-US" smtClean="0"/>
              <a:t>8</a:t>
            </a:fld>
            <a:endParaRPr lang="en-US"/>
          </a:p>
        </p:txBody>
      </p:sp>
    </p:spTree>
    <p:extLst>
      <p:ext uri="{BB962C8B-B14F-4D97-AF65-F5344CB8AC3E}">
        <p14:creationId xmlns:p14="http://schemas.microsoft.com/office/powerpoint/2010/main" val="19571875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Due Diligence – Process </a:t>
            </a:r>
          </a:p>
        </p:txBody>
      </p:sp>
      <p:sp>
        <p:nvSpPr>
          <p:cNvPr id="3" name="Content Placeholder 2"/>
          <p:cNvSpPr>
            <a:spLocks noGrp="1"/>
          </p:cNvSpPr>
          <p:nvPr>
            <p:ph idx="1"/>
          </p:nvPr>
        </p:nvSpPr>
        <p:spPr>
          <a:xfrm>
            <a:off x="361950" y="857250"/>
            <a:ext cx="8412163" cy="3913853"/>
          </a:xfrm>
        </p:spPr>
        <p:txBody>
          <a:bodyPr>
            <a:normAutofit/>
          </a:bodyPr>
          <a:lstStyle/>
          <a:p>
            <a:pPr>
              <a:spcAft>
                <a:spcPts val="600"/>
              </a:spcAft>
            </a:pPr>
            <a:r>
              <a:rPr lang="en-US" sz="1800" dirty="0"/>
              <a:t>Understand seller / buyer plan design and philosophy to avoid significant plan transaction-related liabilities </a:t>
            </a:r>
          </a:p>
          <a:p>
            <a:pPr lvl="1">
              <a:spcAft>
                <a:spcPts val="600"/>
              </a:spcAft>
            </a:pPr>
            <a:r>
              <a:rPr lang="en-US" sz="1800" dirty="0"/>
              <a:t>Identify problems with the plans</a:t>
            </a:r>
          </a:p>
          <a:p>
            <a:pPr lvl="2">
              <a:spcAft>
                <a:spcPts val="600"/>
              </a:spcAft>
            </a:pPr>
            <a:r>
              <a:rPr lang="en-US" sz="1800" dirty="0"/>
              <a:t>Problems may affect fundamentals of transaction</a:t>
            </a:r>
          </a:p>
          <a:p>
            <a:pPr lvl="1">
              <a:spcAft>
                <a:spcPts val="600"/>
              </a:spcAft>
            </a:pPr>
            <a:r>
              <a:rPr lang="en-US" sz="1800" dirty="0"/>
              <a:t>Identify issues with benefit levels</a:t>
            </a:r>
          </a:p>
          <a:p>
            <a:pPr lvl="2">
              <a:spcAft>
                <a:spcPts val="600"/>
              </a:spcAft>
            </a:pPr>
            <a:r>
              <a:rPr lang="en-US" sz="1800" dirty="0"/>
              <a:t>Issues affect plan operations before and after transaction</a:t>
            </a:r>
          </a:p>
          <a:p>
            <a:pPr lvl="1">
              <a:spcAft>
                <a:spcPts val="600"/>
              </a:spcAft>
            </a:pPr>
            <a:r>
              <a:rPr lang="en-US" sz="1800" dirty="0"/>
              <a:t>Serves as basis for provisions in purchase / merger agreement</a:t>
            </a:r>
          </a:p>
          <a:p>
            <a:pPr lvl="2">
              <a:spcAft>
                <a:spcPts val="600"/>
              </a:spcAft>
            </a:pPr>
            <a:r>
              <a:rPr lang="en-US" sz="1800" dirty="0"/>
              <a:t>Representations, covenants, closing conditions and indemnity provisions</a:t>
            </a:r>
          </a:p>
          <a:p>
            <a:pPr>
              <a:spcAft>
                <a:spcPts val="600"/>
              </a:spcAft>
            </a:pPr>
            <a:r>
              <a:rPr lang="en-US" sz="1800" dirty="0"/>
              <a:t>Establish that board of directors or similar governing body met its fiduciary duties</a:t>
            </a:r>
          </a:p>
        </p:txBody>
      </p:sp>
    </p:spTree>
    <p:extLst>
      <p:ext uri="{BB962C8B-B14F-4D97-AF65-F5344CB8AC3E}">
        <p14:creationId xmlns:p14="http://schemas.microsoft.com/office/powerpoint/2010/main" val="362409489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W.Hnnh8OkuF8uk.wrL.5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Qis.3lIxkiJvFKn2B9J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fifVzMHEGu9q2AI4.f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a5dTSULz0a8.PkJIV9C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SzSnzd3FKUyyZaIKamjLx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fifVzMHEGu9q2AI4.fW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a5dTSULz0a8.PkJIV9C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fifVzMHEGu9q2AI4.fW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fifVzMHEGu9q2AI4.fW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tdu.bsSBUeDO813URWLn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G2FotWR9Eqeh5N0.YkQ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tdu.bsSBUeDO813URWL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G2FotWR9Eqeh5N0.YkQ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8JOA4of8HUu3ereu2cTR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fifVzMHEGu9q2AI4.f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a5dTSULz0a8.PkJIV9Cxw"/>
</p:tagLst>
</file>

<file path=ppt/theme/theme1.xml><?xml version="1.0" encoding="utf-8"?>
<a:theme xmlns:a="http://schemas.openxmlformats.org/drawingml/2006/main" name="1_2016 Template">
  <a:themeElements>
    <a:clrScheme name="Partner Retreat">
      <a:dk1>
        <a:srgbClr val="545F66"/>
      </a:dk1>
      <a:lt1>
        <a:sysClr val="window" lastClr="FFFFFF"/>
      </a:lt1>
      <a:dk2>
        <a:srgbClr val="005E96"/>
      </a:dk2>
      <a:lt2>
        <a:srgbClr val="EEECE1"/>
      </a:lt2>
      <a:accent1>
        <a:srgbClr val="0989CF"/>
      </a:accent1>
      <a:accent2>
        <a:srgbClr val="27AAE1"/>
      </a:accent2>
      <a:accent3>
        <a:srgbClr val="FFD768"/>
      </a:accent3>
      <a:accent4>
        <a:srgbClr val="FFD400"/>
      </a:accent4>
      <a:accent5>
        <a:srgbClr val="B0CDDC"/>
      </a:accent5>
      <a:accent6>
        <a:srgbClr val="C1BBB6"/>
      </a:accent6>
      <a:hlink>
        <a:srgbClr val="FFEDB3"/>
      </a:hlink>
      <a:folHlink>
        <a:srgbClr val="727D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 Template" id="{C98887D6-9971-4C74-A09D-4C7FA835F5C4}" vid="{A5E339ED-1FD8-4C5C-995F-C591CC93014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TotalTime>
  <Words>2929</Words>
  <Application>Microsoft Office PowerPoint</Application>
  <PresentationFormat>On-screen Show (16:9)</PresentationFormat>
  <Paragraphs>274</Paragraphs>
  <Slides>33</Slides>
  <Notes>28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Times New Roman</vt:lpstr>
      <vt:lpstr>Wingdings</vt:lpstr>
      <vt:lpstr>1_2016 Template</vt:lpstr>
      <vt:lpstr>think-cell Slide</vt:lpstr>
      <vt:lpstr> Worldwide Employee Benefits (WEB) Network </vt:lpstr>
      <vt:lpstr>PowerPoint Presentation</vt:lpstr>
      <vt:lpstr>PRESENTED BY:</vt:lpstr>
      <vt:lpstr>PRESENTER’S BIO</vt:lpstr>
      <vt:lpstr>Overview</vt:lpstr>
      <vt:lpstr>Agenda/Framework</vt:lpstr>
      <vt:lpstr>Understanding the Deal….</vt:lpstr>
      <vt:lpstr>Understanding the Deal….</vt:lpstr>
      <vt:lpstr>Due Diligence – Process </vt:lpstr>
      <vt:lpstr>Due Diligence – Documents for Review </vt:lpstr>
      <vt:lpstr>Due Diligence – Documents for Review </vt:lpstr>
      <vt:lpstr>Due Diligence – Traps for the Unwary</vt:lpstr>
      <vt:lpstr>Due Diligence – Traps for the Unwary</vt:lpstr>
      <vt:lpstr>Representations &amp; Warranties</vt:lpstr>
      <vt:lpstr>Representations &amp; Warranties</vt:lpstr>
      <vt:lpstr>Representations – Liablities to Consider</vt:lpstr>
      <vt:lpstr>Representations –Basics to Consider</vt:lpstr>
      <vt:lpstr>Representations –Basics to Consider</vt:lpstr>
      <vt:lpstr>Representations –Basics to Consider</vt:lpstr>
      <vt:lpstr>Representations – Successor Liability</vt:lpstr>
      <vt:lpstr>Representations – Successor Liability</vt:lpstr>
      <vt:lpstr>Representations –  Successor Liability</vt:lpstr>
      <vt:lpstr>Representations – Successor Liability</vt:lpstr>
      <vt:lpstr>Representations – Negotiations</vt:lpstr>
      <vt:lpstr>Representations – Negotiations</vt:lpstr>
      <vt:lpstr>Representations – Negotiations</vt:lpstr>
      <vt:lpstr>Representations – Negotiations</vt:lpstr>
      <vt:lpstr>Representations – Covenants</vt:lpstr>
      <vt:lpstr>Representations – Covenants</vt:lpstr>
      <vt:lpstr>Representations – Covenants</vt:lpstr>
      <vt:lpstr>Indemnification Requirements</vt:lpstr>
      <vt:lpstr>Post-Closing Requirements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Derek (TR Product)</dc:creator>
  <cp:lastModifiedBy>Nelson, Derek (TR Product)</cp:lastModifiedBy>
  <cp:revision>6</cp:revision>
  <dcterms:modified xsi:type="dcterms:W3CDTF">2022-12-10T16:48:52Z</dcterms:modified>
</cp:coreProperties>
</file>